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5"/>
  </p:notesMasterIdLst>
  <p:sldIdLst>
    <p:sldId id="258" r:id="rId5"/>
    <p:sldId id="257" r:id="rId6"/>
    <p:sldId id="260" r:id="rId7"/>
    <p:sldId id="262" r:id="rId8"/>
    <p:sldId id="263" r:id="rId9"/>
    <p:sldId id="264" r:id="rId10"/>
    <p:sldId id="278" r:id="rId11"/>
    <p:sldId id="279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B84"/>
    <a:srgbClr val="172955"/>
    <a:srgbClr val="D5E1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92"/>
    <p:restoredTop sz="94694"/>
  </p:normalViewPr>
  <p:slideViewPr>
    <p:cSldViewPr snapToGrid="0">
      <p:cViewPr varScale="1">
        <p:scale>
          <a:sx n="103" d="100"/>
          <a:sy n="103" d="100"/>
        </p:scale>
        <p:origin x="1616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65D1E5-3258-F14A-B6A9-6FFD915D5D6F}" type="datetimeFigureOut">
              <a:rPr lang="en-US" smtClean="0"/>
              <a:t>8/6/25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301D26-0571-234A-A5B9-58D6E25EC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41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A30FD-2388-C9B6-6B1C-7143D5C592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2653" y="1692434"/>
            <a:ext cx="9300704" cy="1501340"/>
          </a:xfrm>
        </p:spPr>
        <p:txBody>
          <a:bodyPr anchor="b">
            <a:normAutofit/>
          </a:bodyPr>
          <a:lstStyle>
            <a:lvl1pPr algn="l">
              <a:defRPr sz="4400" b="1" i="0">
                <a:solidFill>
                  <a:schemeClr val="bg1"/>
                </a:solidFill>
                <a:latin typeface="Avenir Heavy" panose="02000503020000020003" pitchFamily="2" charset="0"/>
                <a:ea typeface="Avenir Heavy" panose="02000503020000020003" pitchFamily="2" charset="0"/>
                <a:cs typeface="Gotham Bold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69BA64-ED5B-8152-6114-1B50C28281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2654" y="3289055"/>
            <a:ext cx="9300702" cy="472646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Avenir Medium" panose="02000503020000020003" pitchFamily="2" charset="0"/>
                <a:ea typeface="Roboto" panose="02000000000000000000" pitchFamily="2" charset="0"/>
                <a:cs typeface="Avenir Medium" panose="02000503020000020003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75275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889792A-8202-47AF-9239-AA4F94FECF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357" y="1815548"/>
            <a:ext cx="8869913" cy="4455334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solidFill>
                  <a:schemeClr val="bg1"/>
                </a:solidFill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solidFill>
                  <a:schemeClr val="bg1"/>
                </a:solidFill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solidFill>
                  <a:schemeClr val="bg1"/>
                </a:solidFill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solidFill>
                  <a:schemeClr val="bg1"/>
                </a:solidFill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E11A4E3-F417-3193-90AF-A2DB7B98A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773" y="872579"/>
            <a:ext cx="9425340" cy="845837"/>
          </a:xfrm>
        </p:spPr>
        <p:txBody>
          <a:bodyPr>
            <a:normAutofit/>
          </a:bodyPr>
          <a:lstStyle>
            <a:lvl1pPr>
              <a:defRPr sz="3600" b="1" i="0">
                <a:solidFill>
                  <a:schemeClr val="bg1"/>
                </a:solidFill>
                <a:latin typeface="Avenir Heavy" panose="02000503020000020003" pitchFamily="2" charset="0"/>
                <a:ea typeface="Avenir Heavy" panose="02000503020000020003" pitchFamily="2" charset="0"/>
                <a:cs typeface="Gotham Bold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28539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084B8B9-38C7-2EB3-61B3-476A71473E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357" y="1815548"/>
            <a:ext cx="8869913" cy="4455334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solidFill>
                  <a:schemeClr val="bg1"/>
                </a:solidFill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solidFill>
                  <a:schemeClr val="bg1"/>
                </a:solidFill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solidFill>
                  <a:schemeClr val="bg1"/>
                </a:solidFill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solidFill>
                  <a:schemeClr val="bg1"/>
                </a:solidFill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A2B6E44-D851-2C75-E727-E9B9A4A44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773" y="872579"/>
            <a:ext cx="9425340" cy="845837"/>
          </a:xfrm>
        </p:spPr>
        <p:txBody>
          <a:bodyPr>
            <a:normAutofit/>
          </a:bodyPr>
          <a:lstStyle>
            <a:lvl1pPr>
              <a:defRPr sz="3600" b="1" i="0">
                <a:solidFill>
                  <a:schemeClr val="bg1"/>
                </a:solidFill>
                <a:latin typeface="Avenir Heavy" panose="02000503020000020003" pitchFamily="2" charset="0"/>
                <a:ea typeface="Avenir Heavy" panose="02000503020000020003" pitchFamily="2" charset="0"/>
                <a:cs typeface="Gotham Bold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811909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5 (Reverse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2D2D19E-DD29-7E1E-A8FA-518B7D2BD8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773" y="1257300"/>
            <a:ext cx="11405286" cy="5327736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solidFill>
                  <a:schemeClr val="bg1"/>
                </a:solidFill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solidFill>
                  <a:schemeClr val="bg1"/>
                </a:solidFill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solidFill>
                  <a:schemeClr val="bg1"/>
                </a:solidFill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solidFill>
                  <a:schemeClr val="bg1"/>
                </a:solidFill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1B84945-5A2A-926C-795F-E0C7F516B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773" y="272964"/>
            <a:ext cx="9425340" cy="845837"/>
          </a:xfrm>
        </p:spPr>
        <p:txBody>
          <a:bodyPr>
            <a:normAutofit/>
          </a:bodyPr>
          <a:lstStyle>
            <a:lvl1pPr>
              <a:defRPr sz="3600" b="1" i="0">
                <a:solidFill>
                  <a:schemeClr val="bg1"/>
                </a:solidFill>
                <a:latin typeface="Avenir Heavy" panose="02000503020000020003" pitchFamily="2" charset="0"/>
                <a:ea typeface="Avenir Heavy" panose="02000503020000020003" pitchFamily="2" charset="0"/>
                <a:cs typeface="Gotham Bold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567974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5 (Reverse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F5D4781-8385-C483-B285-A722B9090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773" y="1257300"/>
            <a:ext cx="11405286" cy="5327736"/>
          </a:xfrm>
        </p:spPr>
        <p:txBody>
          <a:bodyPr/>
          <a:lstStyle>
            <a:lvl1pPr>
              <a:defRPr b="0" i="0"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1EA5A49-CCB9-E224-F8B1-1CD28ADAA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773" y="272964"/>
            <a:ext cx="9425340" cy="845837"/>
          </a:xfrm>
        </p:spPr>
        <p:txBody>
          <a:bodyPr>
            <a:normAutofit/>
          </a:bodyPr>
          <a:lstStyle>
            <a:lvl1pPr>
              <a:defRPr sz="3600" b="1" i="0">
                <a:solidFill>
                  <a:schemeClr val="tx1"/>
                </a:solidFill>
                <a:latin typeface="Avenir Heavy" panose="02000503020000020003" pitchFamily="2" charset="0"/>
                <a:ea typeface="Avenir Heavy" panose="02000503020000020003" pitchFamily="2" charset="0"/>
                <a:cs typeface="Gotham Bold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726635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5 (Reverse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12A01E8-5DF7-68FB-6C86-312D59596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773" y="1257300"/>
            <a:ext cx="11405286" cy="5327736"/>
          </a:xfrm>
        </p:spPr>
        <p:txBody>
          <a:bodyPr/>
          <a:lstStyle>
            <a:lvl1pPr>
              <a:defRPr b="0" i="0"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1245675-C320-317D-ABDC-74427E7A0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773" y="272964"/>
            <a:ext cx="9425340" cy="845837"/>
          </a:xfrm>
        </p:spPr>
        <p:txBody>
          <a:bodyPr>
            <a:normAutofit/>
          </a:bodyPr>
          <a:lstStyle>
            <a:lvl1pPr>
              <a:defRPr sz="3600" b="1" i="0">
                <a:solidFill>
                  <a:schemeClr val="tx1"/>
                </a:solidFill>
                <a:latin typeface="Avenir Heavy" panose="02000503020000020003" pitchFamily="2" charset="0"/>
                <a:ea typeface="Avenir Heavy" panose="02000503020000020003" pitchFamily="2" charset="0"/>
                <a:cs typeface="Gotham Bold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332701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21FE5-8A82-BCE8-71ED-AB5FB6C8FE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844" y="979227"/>
            <a:ext cx="5651156" cy="4899546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Avenir Heavy" panose="02000503020000020003" pitchFamily="2" charset="0"/>
                <a:ea typeface="Roboto" panose="02000000000000000000" pitchFamily="2" charset="0"/>
                <a:cs typeface="Avenir Heavy" panose="02000503020000020003" pitchFamily="2" charset="0"/>
              </a:defRPr>
            </a:lvl1pPr>
            <a:lvl2pPr>
              <a:defRPr b="1" i="0">
                <a:solidFill>
                  <a:schemeClr val="bg1"/>
                </a:solidFill>
                <a:latin typeface="Avenir Heavy" panose="02000503020000020003" pitchFamily="2" charset="0"/>
                <a:ea typeface="Roboto" panose="02000000000000000000" pitchFamily="2" charset="0"/>
                <a:cs typeface="Avenir Heavy" panose="02000503020000020003" pitchFamily="2" charset="0"/>
              </a:defRPr>
            </a:lvl2pPr>
            <a:lvl3pPr>
              <a:defRPr b="1" i="0">
                <a:solidFill>
                  <a:schemeClr val="bg1"/>
                </a:solidFill>
                <a:latin typeface="Avenir Heavy" panose="02000503020000020003" pitchFamily="2" charset="0"/>
                <a:ea typeface="Roboto" panose="02000000000000000000" pitchFamily="2" charset="0"/>
                <a:cs typeface="Avenir Heavy" panose="02000503020000020003" pitchFamily="2" charset="0"/>
              </a:defRPr>
            </a:lvl3pPr>
            <a:lvl4pPr>
              <a:defRPr b="1" i="0">
                <a:solidFill>
                  <a:schemeClr val="bg1"/>
                </a:solidFill>
                <a:latin typeface="Avenir Heavy" panose="02000503020000020003" pitchFamily="2" charset="0"/>
                <a:ea typeface="Roboto" panose="02000000000000000000" pitchFamily="2" charset="0"/>
                <a:cs typeface="Avenir Heavy" panose="02000503020000020003" pitchFamily="2" charset="0"/>
              </a:defRPr>
            </a:lvl4pPr>
            <a:lvl5pPr>
              <a:defRPr b="1" i="0">
                <a:solidFill>
                  <a:schemeClr val="bg1"/>
                </a:solidFill>
                <a:latin typeface="Avenir Heavy" panose="02000503020000020003" pitchFamily="2" charset="0"/>
                <a:ea typeface="Roboto" panose="02000000000000000000" pitchFamily="2" charset="0"/>
                <a:cs typeface="Avenir Heavy" panose="02000503020000020003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6E1FC88-A552-BD6E-4572-5D4B1E18EE2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20121" y="979227"/>
            <a:ext cx="5651156" cy="4899546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Avenir Heavy" panose="02000503020000020003" pitchFamily="2" charset="0"/>
                <a:ea typeface="Roboto" panose="02000000000000000000" pitchFamily="2" charset="0"/>
                <a:cs typeface="Avenir Heavy" panose="02000503020000020003" pitchFamily="2" charset="0"/>
              </a:defRPr>
            </a:lvl1pPr>
            <a:lvl2pPr>
              <a:defRPr b="1" i="0">
                <a:solidFill>
                  <a:schemeClr val="bg1"/>
                </a:solidFill>
                <a:latin typeface="Avenir Heavy" panose="02000503020000020003" pitchFamily="2" charset="0"/>
                <a:ea typeface="Roboto" panose="02000000000000000000" pitchFamily="2" charset="0"/>
                <a:cs typeface="Avenir Heavy" panose="02000503020000020003" pitchFamily="2" charset="0"/>
              </a:defRPr>
            </a:lvl2pPr>
            <a:lvl3pPr>
              <a:defRPr b="1" i="0">
                <a:solidFill>
                  <a:schemeClr val="bg1"/>
                </a:solidFill>
                <a:latin typeface="Avenir Heavy" panose="02000503020000020003" pitchFamily="2" charset="0"/>
                <a:ea typeface="Roboto" panose="02000000000000000000" pitchFamily="2" charset="0"/>
                <a:cs typeface="Avenir Heavy" panose="02000503020000020003" pitchFamily="2" charset="0"/>
              </a:defRPr>
            </a:lvl3pPr>
            <a:lvl4pPr>
              <a:defRPr b="1" i="0">
                <a:solidFill>
                  <a:schemeClr val="bg1"/>
                </a:solidFill>
                <a:latin typeface="Avenir Heavy" panose="02000503020000020003" pitchFamily="2" charset="0"/>
                <a:ea typeface="Roboto" panose="02000000000000000000" pitchFamily="2" charset="0"/>
                <a:cs typeface="Avenir Heavy" panose="02000503020000020003" pitchFamily="2" charset="0"/>
              </a:defRPr>
            </a:lvl4pPr>
            <a:lvl5pPr>
              <a:defRPr b="1" i="0">
                <a:solidFill>
                  <a:schemeClr val="bg1"/>
                </a:solidFill>
                <a:latin typeface="Avenir Heavy" panose="02000503020000020003" pitchFamily="2" charset="0"/>
                <a:ea typeface="Roboto" panose="02000000000000000000" pitchFamily="2" charset="0"/>
                <a:cs typeface="Avenir Heavy" panose="02000503020000020003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59231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- Nav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32C2C5A-9BF0-9D44-63DE-D627B4910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8350"/>
            <a:ext cx="10515600" cy="2852737"/>
          </a:xfrm>
        </p:spPr>
        <p:txBody>
          <a:bodyPr anchor="b">
            <a:normAutofit/>
          </a:bodyPr>
          <a:lstStyle>
            <a:lvl1pPr algn="ctr">
              <a:defRPr sz="4000" b="1" i="0">
                <a:solidFill>
                  <a:schemeClr val="bg1"/>
                </a:solidFill>
                <a:latin typeface="Avenir Heavy" panose="02000503020000020003" pitchFamily="2" charset="0"/>
                <a:cs typeface="Gotham Bold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ECBCA72-224E-ADE1-8662-7E8CAC2D99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731741"/>
            <a:ext cx="10515600" cy="2357909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Avenir Medium" panose="02000503020000020003" pitchFamily="2" charset="0"/>
                <a:ea typeface="Roboto" panose="02000000000000000000" pitchFamily="2" charset="0"/>
                <a:cs typeface="Avenir Medium" panose="02000503020000020003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78615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3 -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C3A36-6551-83A7-ACD1-B57D421DC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8350"/>
            <a:ext cx="10515600" cy="2852737"/>
          </a:xfrm>
        </p:spPr>
        <p:txBody>
          <a:bodyPr anchor="b">
            <a:normAutofit/>
          </a:bodyPr>
          <a:lstStyle>
            <a:lvl1pPr algn="ctr">
              <a:defRPr sz="4000" b="1" i="0">
                <a:solidFill>
                  <a:schemeClr val="tx1"/>
                </a:solidFill>
                <a:latin typeface="Avenir Heavy" panose="02000503020000020003" pitchFamily="2" charset="0"/>
                <a:cs typeface="Gotham Bold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E723FC-A2D2-C1DE-5653-07E132473A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731741"/>
            <a:ext cx="10515600" cy="2357909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tx1"/>
                </a:solidFill>
                <a:latin typeface="Avenir Medium" panose="02000503020000020003" pitchFamily="2" charset="0"/>
                <a:ea typeface="Roboto" panose="02000000000000000000" pitchFamily="2" charset="0"/>
                <a:cs typeface="Avenir Medium" panose="02000503020000020003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709485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1107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Nav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8174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C798D56-B06F-3C88-E7B3-7A481FD5A8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0239" y="2328426"/>
            <a:ext cx="5325762" cy="1403866"/>
          </a:xfrm>
        </p:spPr>
        <p:txBody>
          <a:bodyPr anchor="b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Avenir Heavy" panose="02000503020000020003" pitchFamily="2" charset="0"/>
                <a:ea typeface="Avenir Heavy" panose="02000503020000020003" pitchFamily="2" charset="0"/>
                <a:cs typeface="Gotham Bold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1DC8A30-5461-F675-A26E-F93BFB8A8B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239" y="3929855"/>
            <a:ext cx="5325761" cy="472646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Avenir Medium" panose="02000503020000020003" pitchFamily="2" charset="0"/>
                <a:ea typeface="Roboto" panose="02000000000000000000" pitchFamily="2" charset="0"/>
                <a:cs typeface="Avenir Medium" panose="02000503020000020003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948359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ta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1081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yellow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9664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A30FD-2388-C9B6-6B1C-7143D5C592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315174"/>
            <a:ext cx="5325762" cy="1403866"/>
          </a:xfrm>
        </p:spPr>
        <p:txBody>
          <a:bodyPr anchor="b">
            <a:normAutofit/>
          </a:bodyPr>
          <a:lstStyle>
            <a:lvl1pPr algn="l">
              <a:defRPr sz="4000" b="1" i="0">
                <a:solidFill>
                  <a:schemeClr val="tx1"/>
                </a:solidFill>
                <a:latin typeface="Avenir Heavy" panose="02000503020000020003" pitchFamily="2" charset="0"/>
                <a:ea typeface="Avenir Heavy" panose="02000503020000020003" pitchFamily="2" charset="0"/>
                <a:cs typeface="Gotham Bold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69BA64-ED5B-8152-6114-1B50C28281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3916603"/>
            <a:ext cx="5325761" cy="472646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Avenir Medium" panose="02000503020000020003" pitchFamily="2" charset="0"/>
                <a:ea typeface="Roboto" panose="02000000000000000000" pitchFamily="2" charset="0"/>
                <a:cs typeface="Avenir Medium" panose="02000503020000020003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89448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DB49E-C938-E812-0F84-BEF1C1C9F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844" y="1473415"/>
            <a:ext cx="11405286" cy="684361"/>
          </a:xfrm>
        </p:spPr>
        <p:txBody>
          <a:bodyPr>
            <a:normAutofit/>
          </a:bodyPr>
          <a:lstStyle>
            <a:lvl1pPr>
              <a:defRPr sz="3600" b="1" i="0">
                <a:solidFill>
                  <a:schemeClr val="tx1"/>
                </a:solidFill>
                <a:latin typeface="Avenir Heavy" panose="02000503020000020003" pitchFamily="2" charset="0"/>
                <a:ea typeface="Avenir Heavy" panose="02000503020000020003" pitchFamily="2" charset="0"/>
                <a:cs typeface="Gotham Bold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21FE5-8A82-BCE8-71ED-AB5FB6C8FE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844" y="2286002"/>
            <a:ext cx="11405286" cy="2414224"/>
          </a:xfr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Avenir Medium" panose="02000503020000020003" pitchFamily="2" charset="0"/>
                <a:ea typeface="Roboto" panose="02000000000000000000" pitchFamily="2" charset="0"/>
                <a:cs typeface="Gotham Medium" pitchFamily="2" charset="0"/>
              </a:defRPr>
            </a:lvl1pPr>
            <a:lvl2pPr>
              <a:defRPr b="0" i="0">
                <a:solidFill>
                  <a:schemeClr val="tx1"/>
                </a:solidFill>
                <a:latin typeface="Avenir Medium" panose="02000503020000020003" pitchFamily="2" charset="0"/>
                <a:ea typeface="Roboto" panose="02000000000000000000" pitchFamily="2" charset="0"/>
                <a:cs typeface="Gotham Medium" pitchFamily="2" charset="0"/>
              </a:defRPr>
            </a:lvl2pPr>
            <a:lvl3pPr>
              <a:defRPr b="0" i="0">
                <a:solidFill>
                  <a:schemeClr val="tx1"/>
                </a:solidFill>
                <a:latin typeface="Avenir Medium" panose="02000503020000020003" pitchFamily="2" charset="0"/>
                <a:ea typeface="Roboto" panose="02000000000000000000" pitchFamily="2" charset="0"/>
                <a:cs typeface="Gotham Medium" pitchFamily="2" charset="0"/>
              </a:defRPr>
            </a:lvl3pPr>
            <a:lvl4pPr>
              <a:defRPr b="0" i="0">
                <a:solidFill>
                  <a:schemeClr val="tx1"/>
                </a:solidFill>
                <a:latin typeface="Avenir Medium" panose="02000503020000020003" pitchFamily="2" charset="0"/>
                <a:ea typeface="Roboto" panose="02000000000000000000" pitchFamily="2" charset="0"/>
                <a:cs typeface="Gotham Medium" pitchFamily="2" charset="0"/>
              </a:defRPr>
            </a:lvl4pPr>
            <a:lvl5pPr>
              <a:defRPr b="0" i="0">
                <a:solidFill>
                  <a:schemeClr val="tx1"/>
                </a:solidFill>
                <a:latin typeface="Avenir Medium" panose="02000503020000020003" pitchFamily="2" charset="0"/>
                <a:ea typeface="Roboto" panose="02000000000000000000" pitchFamily="2" charset="0"/>
                <a:cs typeface="Gotham Medium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0159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95DC5BC-4DAD-FD8F-E1F3-C53F7BA74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844" y="1473415"/>
            <a:ext cx="11405286" cy="684361"/>
          </a:xfrm>
        </p:spPr>
        <p:txBody>
          <a:bodyPr>
            <a:normAutofit/>
          </a:bodyPr>
          <a:lstStyle>
            <a:lvl1pPr>
              <a:defRPr sz="3600" b="1" i="0">
                <a:solidFill>
                  <a:schemeClr val="tx1"/>
                </a:solidFill>
                <a:latin typeface="Avenir Heavy" panose="02000503020000020003" pitchFamily="2" charset="0"/>
                <a:ea typeface="Avenir Heavy" panose="02000503020000020003" pitchFamily="2" charset="0"/>
                <a:cs typeface="Gotham Bold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0E167B4-2765-8050-41E9-9DE05BC4E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844" y="2286002"/>
            <a:ext cx="11405286" cy="2414224"/>
          </a:xfr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Avenir Medium" panose="02000503020000020003" pitchFamily="2" charset="0"/>
                <a:ea typeface="Roboto" panose="02000000000000000000" pitchFamily="2" charset="0"/>
                <a:cs typeface="Gotham Medium" pitchFamily="2" charset="0"/>
              </a:defRPr>
            </a:lvl1pPr>
            <a:lvl2pPr>
              <a:defRPr b="0" i="0">
                <a:solidFill>
                  <a:schemeClr val="tx1"/>
                </a:solidFill>
                <a:latin typeface="Avenir Medium" panose="02000503020000020003" pitchFamily="2" charset="0"/>
                <a:ea typeface="Roboto" panose="02000000000000000000" pitchFamily="2" charset="0"/>
                <a:cs typeface="Gotham Medium" pitchFamily="2" charset="0"/>
              </a:defRPr>
            </a:lvl2pPr>
            <a:lvl3pPr>
              <a:defRPr b="0" i="0">
                <a:solidFill>
                  <a:schemeClr val="tx1"/>
                </a:solidFill>
                <a:latin typeface="Avenir Medium" panose="02000503020000020003" pitchFamily="2" charset="0"/>
                <a:ea typeface="Roboto" panose="02000000000000000000" pitchFamily="2" charset="0"/>
                <a:cs typeface="Gotham Medium" pitchFamily="2" charset="0"/>
              </a:defRPr>
            </a:lvl3pPr>
            <a:lvl4pPr>
              <a:defRPr b="0" i="0">
                <a:solidFill>
                  <a:schemeClr val="tx1"/>
                </a:solidFill>
                <a:latin typeface="Avenir Medium" panose="02000503020000020003" pitchFamily="2" charset="0"/>
                <a:ea typeface="Roboto" panose="02000000000000000000" pitchFamily="2" charset="0"/>
                <a:cs typeface="Gotham Medium" pitchFamily="2" charset="0"/>
              </a:defRPr>
            </a:lvl4pPr>
            <a:lvl5pPr>
              <a:defRPr b="0" i="0">
                <a:solidFill>
                  <a:schemeClr val="tx1"/>
                </a:solidFill>
                <a:latin typeface="Avenir Medium" panose="02000503020000020003" pitchFamily="2" charset="0"/>
                <a:ea typeface="Roboto" panose="02000000000000000000" pitchFamily="2" charset="0"/>
                <a:cs typeface="Gotham Medium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8422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CAE414D-E1A8-04E6-7720-644948654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844" y="1473415"/>
            <a:ext cx="11405286" cy="684361"/>
          </a:xfrm>
        </p:spPr>
        <p:txBody>
          <a:bodyPr>
            <a:normAutofit/>
          </a:bodyPr>
          <a:lstStyle>
            <a:lvl1pPr>
              <a:defRPr sz="3600" b="1" i="0">
                <a:solidFill>
                  <a:schemeClr val="tx1"/>
                </a:solidFill>
                <a:latin typeface="Avenir Heavy" panose="02000503020000020003" pitchFamily="2" charset="0"/>
                <a:ea typeface="Avenir Heavy" panose="02000503020000020003" pitchFamily="2" charset="0"/>
                <a:cs typeface="Gotham Bold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72CEC9B-2735-2C3B-E29C-198128986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844" y="2286002"/>
            <a:ext cx="11405286" cy="2414224"/>
          </a:xfr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Avenir Medium" panose="02000503020000020003" pitchFamily="2" charset="0"/>
                <a:ea typeface="Roboto" panose="02000000000000000000" pitchFamily="2" charset="0"/>
                <a:cs typeface="Gotham Medium" pitchFamily="2" charset="0"/>
              </a:defRPr>
            </a:lvl1pPr>
            <a:lvl2pPr>
              <a:defRPr b="0" i="0">
                <a:solidFill>
                  <a:schemeClr val="tx1"/>
                </a:solidFill>
                <a:latin typeface="Avenir Medium" panose="02000503020000020003" pitchFamily="2" charset="0"/>
                <a:ea typeface="Roboto" panose="02000000000000000000" pitchFamily="2" charset="0"/>
                <a:cs typeface="Gotham Medium" pitchFamily="2" charset="0"/>
              </a:defRPr>
            </a:lvl2pPr>
            <a:lvl3pPr>
              <a:defRPr b="0" i="0">
                <a:solidFill>
                  <a:schemeClr val="tx1"/>
                </a:solidFill>
                <a:latin typeface="Avenir Medium" panose="02000503020000020003" pitchFamily="2" charset="0"/>
                <a:ea typeface="Roboto" panose="02000000000000000000" pitchFamily="2" charset="0"/>
                <a:cs typeface="Gotham Medium" pitchFamily="2" charset="0"/>
              </a:defRPr>
            </a:lvl3pPr>
            <a:lvl4pPr>
              <a:defRPr b="0" i="0">
                <a:solidFill>
                  <a:schemeClr val="tx1"/>
                </a:solidFill>
                <a:latin typeface="Avenir Medium" panose="02000503020000020003" pitchFamily="2" charset="0"/>
                <a:ea typeface="Roboto" panose="02000000000000000000" pitchFamily="2" charset="0"/>
                <a:cs typeface="Gotham Medium" pitchFamily="2" charset="0"/>
              </a:defRPr>
            </a:lvl4pPr>
            <a:lvl5pPr>
              <a:defRPr b="0" i="0">
                <a:solidFill>
                  <a:schemeClr val="tx1"/>
                </a:solidFill>
                <a:latin typeface="Avenir Medium" panose="02000503020000020003" pitchFamily="2" charset="0"/>
                <a:ea typeface="Roboto" panose="02000000000000000000" pitchFamily="2" charset="0"/>
                <a:cs typeface="Gotham Medium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95486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21FE5-8A82-BCE8-71ED-AB5FB6C8FE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773" y="1257300"/>
            <a:ext cx="11405286" cy="5327736"/>
          </a:xfrm>
        </p:spPr>
        <p:txBody>
          <a:bodyPr/>
          <a:lstStyle>
            <a:lvl1pPr>
              <a:defRPr b="0" i="0"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09ED87D-756F-551D-C557-D97019185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773" y="272964"/>
            <a:ext cx="9425340" cy="845837"/>
          </a:xfrm>
        </p:spPr>
        <p:txBody>
          <a:bodyPr>
            <a:normAutofit/>
          </a:bodyPr>
          <a:lstStyle>
            <a:lvl1pPr>
              <a:defRPr sz="3600" b="1" i="0">
                <a:solidFill>
                  <a:schemeClr val="tx1"/>
                </a:solidFill>
                <a:latin typeface="Avenir Heavy" panose="02000503020000020003" pitchFamily="2" charset="0"/>
                <a:ea typeface="Avenir Heavy" panose="02000503020000020003" pitchFamily="2" charset="0"/>
                <a:cs typeface="Gotham Bold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05675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EDF5662-6425-3CF2-A66E-347261FE5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773" y="1257300"/>
            <a:ext cx="11405286" cy="5327736"/>
          </a:xfrm>
        </p:spPr>
        <p:txBody>
          <a:bodyPr/>
          <a:lstStyle>
            <a:lvl1pPr>
              <a:defRPr b="0" i="0"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50EB013-0D0E-BB0E-2D0F-D4A3EC23C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773" y="272964"/>
            <a:ext cx="9425340" cy="845837"/>
          </a:xfrm>
        </p:spPr>
        <p:txBody>
          <a:bodyPr>
            <a:normAutofit/>
          </a:bodyPr>
          <a:lstStyle>
            <a:lvl1pPr>
              <a:defRPr sz="3600" b="1" i="0">
                <a:solidFill>
                  <a:schemeClr val="tx1"/>
                </a:solidFill>
                <a:latin typeface="Avenir Heavy" panose="02000503020000020003" pitchFamily="2" charset="0"/>
                <a:ea typeface="Avenir Heavy" panose="02000503020000020003" pitchFamily="2" charset="0"/>
                <a:cs typeface="Gotham Bold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54269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21FE5-8A82-BCE8-71ED-AB5FB6C8FE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357" y="1815548"/>
            <a:ext cx="8869913" cy="4455334"/>
          </a:xfrm>
        </p:spPr>
        <p:txBody>
          <a:bodyPr/>
          <a:lstStyle>
            <a:lvl1pPr>
              <a:defRPr b="0" i="0"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defRPr b="0" i="0"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defRPr b="0" i="0"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defRPr b="0" i="0"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defRPr b="0" i="0">
                <a:latin typeface="Avenir Medium" panose="02000503020000020003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B8CFF5-2510-3CE4-AB32-B4A2608A6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773" y="872579"/>
            <a:ext cx="9425340" cy="845837"/>
          </a:xfrm>
        </p:spPr>
        <p:txBody>
          <a:bodyPr>
            <a:normAutofit/>
          </a:bodyPr>
          <a:lstStyle>
            <a:lvl1pPr>
              <a:defRPr sz="3600" b="1" i="0">
                <a:solidFill>
                  <a:schemeClr val="tx1"/>
                </a:solidFill>
                <a:latin typeface="Avenir Heavy" panose="02000503020000020003" pitchFamily="2" charset="0"/>
                <a:ea typeface="Avenir Heavy" panose="02000503020000020003" pitchFamily="2" charset="0"/>
                <a:cs typeface="Gotham Bold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38789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A5995C-FBC3-54FF-08F1-944772FBB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071" y="767884"/>
            <a:ext cx="11355858" cy="5662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00BB9A-B63C-F119-F413-3746E0BBEA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8070" y="1518030"/>
            <a:ext cx="1135585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4610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69" r:id="rId3"/>
    <p:sldLayoutId id="2147483650" r:id="rId4"/>
    <p:sldLayoutId id="2147483670" r:id="rId5"/>
    <p:sldLayoutId id="2147483665" r:id="rId6"/>
    <p:sldLayoutId id="2147483662" r:id="rId7"/>
    <p:sldLayoutId id="2147483664" r:id="rId8"/>
    <p:sldLayoutId id="2147483673" r:id="rId9"/>
    <p:sldLayoutId id="2147483674" r:id="rId10"/>
    <p:sldLayoutId id="2147483675" r:id="rId11"/>
    <p:sldLayoutId id="2147483661" r:id="rId12"/>
    <p:sldLayoutId id="2147483671" r:id="rId13"/>
    <p:sldLayoutId id="2147483672" r:id="rId14"/>
    <p:sldLayoutId id="2147483667" r:id="rId15"/>
    <p:sldLayoutId id="2147483651" r:id="rId16"/>
    <p:sldLayoutId id="2147483660" r:id="rId17"/>
    <p:sldLayoutId id="2147483655" r:id="rId18"/>
    <p:sldLayoutId id="2147483676" r:id="rId19"/>
    <p:sldLayoutId id="2147483677" r:id="rId20"/>
    <p:sldLayoutId id="2147483678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Avenir Heavy" panose="02000503020000020003" pitchFamily="2" charset="0"/>
          <a:ea typeface="+mj-ea"/>
          <a:cs typeface="Gotham Medium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venir Medium" panose="02000503020000020003" pitchFamily="2" charset="0"/>
          <a:ea typeface="Roboto" panose="02000000000000000000" pitchFamily="2" charset="0"/>
          <a:cs typeface="Gotham Medium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venir Medium" panose="02000503020000020003" pitchFamily="2" charset="0"/>
          <a:ea typeface="Roboto" panose="02000000000000000000" pitchFamily="2" charset="0"/>
          <a:cs typeface="Gotham Medium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venir Medium" panose="02000503020000020003" pitchFamily="2" charset="0"/>
          <a:ea typeface="Roboto" panose="02000000000000000000" pitchFamily="2" charset="0"/>
          <a:cs typeface="Gotham Medium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venir Medium" panose="02000503020000020003" pitchFamily="2" charset="0"/>
          <a:ea typeface="Roboto" panose="02000000000000000000" pitchFamily="2" charset="0"/>
          <a:cs typeface="Gotham Medium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venir Medium" panose="02000503020000020003" pitchFamily="2" charset="0"/>
          <a:ea typeface="Roboto" panose="02000000000000000000" pitchFamily="2" charset="0"/>
          <a:cs typeface="Gotham Medium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79C57-08F6-1DDF-2BFF-24561C9044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4033D1-9E42-AE98-BCC9-D3BDEB5423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358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03754-B592-83EB-29BE-018E642492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4174004-D9AE-A8AD-9A14-1BD8ABE19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111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86638-AA01-2413-E9FB-B7C384D32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070" y="801008"/>
            <a:ext cx="11345562" cy="76388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B98AF0-BB52-6ABD-7003-92416D4B38EC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18070" y="1779815"/>
            <a:ext cx="11345562" cy="427717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9855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8C734-6083-7862-67A4-86362FF3E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070" y="801008"/>
            <a:ext cx="11345562" cy="76388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54C390-965E-ADCF-4B4F-32CA70C8CBCA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18070" y="1779815"/>
            <a:ext cx="11345562" cy="427717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9403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09EE0-4330-3D5D-AB9C-46FF224AC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070" y="801008"/>
            <a:ext cx="11345562" cy="76388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9DEAD-2BBF-3D9D-B38A-081E0371EF6A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18070" y="1779815"/>
            <a:ext cx="11345562" cy="427717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6029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8793D41-59B6-F219-DE11-97751CEE02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7834A-BE34-9FFF-844A-5A429E1E872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502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96F4E-178E-99ED-2947-3E955DC0C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2DCE09-9510-E934-2050-CBFC6C8D78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9200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B1EA7-5AD8-3734-0A41-E8814D967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8350"/>
            <a:ext cx="10515600" cy="285273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8A5422-C365-42F4-8914-6CC65FDA24E9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831850" y="3731741"/>
            <a:ext cx="10515600" cy="235790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857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38491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5206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6421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FEBC3-8B45-93F2-9E62-FEC4E06464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0984F6-0920-071D-5674-05197DCE1A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232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791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1F983-1212-63E2-ECDE-6059072BCA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3153FB-7E26-09CA-E89F-C4DAB5FC91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170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C2951-666F-204B-D930-4D3CEA669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455BA8-EE68-D64D-36F6-E6EE880B6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314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DED5B-3BA8-2E8F-2BB6-F5AC8B996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DB736-1044-F4F4-372A-836085D0B8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465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AC3A24B-D481-8EA7-68A9-8019B669B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5FE664-6366-2B94-26A6-DB8051C0E1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54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372AEA1-F303-BC0D-0733-29A1BA1398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2D46293-A9A8-7918-260B-79182B8BD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446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B62904B-3225-000D-D3F8-638EC0EF82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88BF4F8-22EA-4964-8402-D05F25687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119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C9D5E6A-C879-303D-DF8C-0C885D3442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C419271-CD31-AFA8-799A-9DFCF141D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737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LA 26">
      <a:dk1>
        <a:srgbClr val="161347"/>
      </a:dk1>
      <a:lt1>
        <a:srgbClr val="FFFFFF"/>
      </a:lt1>
      <a:dk2>
        <a:srgbClr val="161347"/>
      </a:dk2>
      <a:lt2>
        <a:srgbClr val="FFF1E6"/>
      </a:lt2>
      <a:accent1>
        <a:srgbClr val="F58046"/>
      </a:accent1>
      <a:accent2>
        <a:srgbClr val="FAD26E"/>
      </a:accent2>
      <a:accent3>
        <a:srgbClr val="FCE1AC"/>
      </a:accent3>
      <a:accent4>
        <a:srgbClr val="D82838"/>
      </a:accent4>
      <a:accent5>
        <a:srgbClr val="FFF1E6"/>
      </a:accent5>
      <a:accent6>
        <a:srgbClr val="17114D"/>
      </a:accent6>
      <a:hlink>
        <a:srgbClr val="EE2437"/>
      </a:hlink>
      <a:folHlink>
        <a:srgbClr val="ED243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LA26_Powerpoint_Template" id="{4CDCA484-3FF1-5843-9ED2-11FE492BC32A}" vid="{1A8A11A8-E8A9-2C4C-BAAC-026999D05F2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A6A9E7B60A4E40A6648E78806349B2" ma:contentTypeVersion="19" ma:contentTypeDescription="Create a new document." ma:contentTypeScope="" ma:versionID="5747ac493f0d7f4a1d843a7692505be7">
  <xsd:schema xmlns:xsd="http://www.w3.org/2001/XMLSchema" xmlns:xs="http://www.w3.org/2001/XMLSchema" xmlns:p="http://schemas.microsoft.com/office/2006/metadata/properties" xmlns:ns2="55a0f2b5-d703-439e-a816-dbf92b32d2fd" xmlns:ns3="8f7a9ff5-2916-4c9f-b38b-69ccf6165550" targetNamespace="http://schemas.microsoft.com/office/2006/metadata/properties" ma:root="true" ma:fieldsID="136e7e0cb398955ea668f333925a3764" ns2:_="" ns3:_="">
    <xsd:import namespace="55a0f2b5-d703-439e-a816-dbf92b32d2fd"/>
    <xsd:import namespace="8f7a9ff5-2916-4c9f-b38b-69ccf616555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a0f2b5-d703-439e-a816-dbf92b32d2f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06aaa40-c663-4506-a8f2-94edda6b6d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7a9ff5-2916-4c9f-b38b-69ccf6165550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26f2517-e7d4-4ce2-9a72-26aa812980e0}" ma:internalName="TaxCatchAll" ma:showField="CatchAllData" ma:web="8f7a9ff5-2916-4c9f-b38b-69ccf616555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f7a9ff5-2916-4c9f-b38b-69ccf6165550" xsi:nil="true"/>
    <lcf76f155ced4ddcb4097134ff3c332f xmlns="55a0f2b5-d703-439e-a816-dbf92b32d2fd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A1F4601-FCC7-49FF-B988-CBC410AB79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5a0f2b5-d703-439e-a816-dbf92b32d2fd"/>
    <ds:schemaRef ds:uri="8f7a9ff5-2916-4c9f-b38b-69ccf616555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BBBF4AC-86DB-4CD1-86EF-9B9C5C4DFCB4}">
  <ds:schemaRefs>
    <ds:schemaRef ds:uri="http://schemas.microsoft.com/office/2006/documentManagement/types"/>
    <ds:schemaRef ds:uri="55a0f2b5-d703-439e-a816-dbf92b32d2fd"/>
    <ds:schemaRef ds:uri="http://www.w3.org/XML/1998/namespace"/>
    <ds:schemaRef ds:uri="http://purl.org/dc/terms/"/>
    <ds:schemaRef ds:uri="http://purl.org/dc/elements/1.1/"/>
    <ds:schemaRef ds:uri="8f7a9ff5-2916-4c9f-b38b-69ccf6165550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C2819C6-646B-46F7-A16A-230B8F6A28B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d026bb9f-849e-4520-adf3-36adc211bebd}" enabled="1" method="Privileged" siteId="{ac144e41-8001-48f0-9e1c-170716ed06b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</TotalTime>
  <Words>0</Words>
  <Application>Microsoft Macintosh PowerPoint</Application>
  <PresentationFormat>Widescreen</PresentationFormat>
  <Paragraphs>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Aptos</vt:lpstr>
      <vt:lpstr>Arial</vt:lpstr>
      <vt:lpstr>Avenir Heavy</vt:lpstr>
      <vt:lpstr>Avenir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Aubrey Swanson</dc:creator>
  <cp:lastModifiedBy>Kaitlyn Hall</cp:lastModifiedBy>
  <cp:revision>5</cp:revision>
  <dcterms:created xsi:type="dcterms:W3CDTF">2022-07-29T14:02:38Z</dcterms:created>
  <dcterms:modified xsi:type="dcterms:W3CDTF">2025-08-06T20:01:06Z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0x01010007A6A9E7B60A4E40A6648E78806349B2</vt:lpwstr>
  </property>
  <property fmtid="{D5CDD505-2E9C-101B-9397-08002B2CF9AE}" pid="3" name="MSIP_Label_d026bb9f-849e-4520-adf3-36adc211bebd_Enabled">
    <vt:lpwstr>true</vt:lpwstr>
  </property>
  <property fmtid="{D5CDD505-2E9C-101B-9397-08002B2CF9AE}" pid="4" name="MSIP_Label_d026bb9f-849e-4520-adf3-36adc211bebd_SetDate">
    <vt:lpwstr>2022-09-22T14:08:33Z</vt:lpwstr>
  </property>
  <property fmtid="{D5CDD505-2E9C-101B-9397-08002B2CF9AE}" pid="5" name="MSIP_Label_d026bb9f-849e-4520-adf3-36adc211bebd_Method">
    <vt:lpwstr>Privileged</vt:lpwstr>
  </property>
  <property fmtid="{D5CDD505-2E9C-101B-9397-08002B2CF9AE}" pid="6" name="MSIP_Label_d026bb9f-849e-4520-adf3-36adc211bebd_Name">
    <vt:lpwstr>Public</vt:lpwstr>
  </property>
  <property fmtid="{D5CDD505-2E9C-101B-9397-08002B2CF9AE}" pid="7" name="MSIP_Label_d026bb9f-849e-4520-adf3-36adc211bebd_SiteId">
    <vt:lpwstr>ac144e41-8001-48f0-9e1c-170716ed06b6</vt:lpwstr>
  </property>
  <property fmtid="{D5CDD505-2E9C-101B-9397-08002B2CF9AE}" pid="8" name="MSIP_Label_d026bb9f-849e-4520-adf3-36adc211bebd_ActionId">
    <vt:lpwstr>fc82395f-706a-4ef7-a22f-87204a6a898c</vt:lpwstr>
  </property>
  <property fmtid="{D5CDD505-2E9C-101B-9397-08002B2CF9AE}" pid="9" name="MSIP_Label_d026bb9f-849e-4520-adf3-36adc211bebd_ContentBits">
    <vt:lpwstr>0</vt:lpwstr>
  </property>
  <property fmtid="{D5CDD505-2E9C-101B-9397-08002B2CF9AE}" pid="10" name="MediaServiceImageTags">
    <vt:lpwstr/>
  </property>
</Properties>
</file>