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AC8"/>
    <a:srgbClr val="159895"/>
    <a:srgbClr val="0C697E"/>
    <a:srgbClr val="137E87"/>
    <a:srgbClr val="179A96"/>
    <a:srgbClr val="108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 autoAdjust="0"/>
    <p:restoredTop sz="96315"/>
  </p:normalViewPr>
  <p:slideViewPr>
    <p:cSldViewPr snapToGrid="0">
      <p:cViewPr>
        <p:scale>
          <a:sx n="109" d="100"/>
          <a:sy n="109" d="100"/>
        </p:scale>
        <p:origin x="408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 ExtraBold" pitchFamily="2" charset="0"/>
                <a:ea typeface="+mn-ea"/>
                <a:cs typeface="+mn-cs"/>
              </a:defRPr>
            </a:pPr>
            <a:r>
              <a:rPr lang="en-US" b="1" i="0" dirty="0">
                <a:latin typeface="Figtree ExtraBold" pitchFamily="2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Figtree ExtraBold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37E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igtree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0-45BB-82C1-E2BD88AF78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6CA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igtree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0-45BB-82C1-E2BD88AF78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598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Figtree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0-45BB-82C1-E2BD88AF78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86928160"/>
        <c:axId val="386927768"/>
      </c:barChart>
      <c:catAx>
        <c:axId val="386928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Figtree" pitchFamily="2" charset="0"/>
                <a:ea typeface="+mn-ea"/>
                <a:cs typeface="+mn-cs"/>
              </a:defRPr>
            </a:pPr>
            <a:endParaRPr lang="en-US"/>
          </a:p>
        </c:txPr>
        <c:crossAx val="386927768"/>
        <c:crosses val="autoZero"/>
        <c:auto val="1"/>
        <c:lblAlgn val="ctr"/>
        <c:lblOffset val="100"/>
        <c:noMultiLvlLbl val="0"/>
      </c:catAx>
      <c:valAx>
        <c:axId val="386927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6928160"/>
        <c:crosses val="autoZero"/>
        <c:crossBetween val="between"/>
      </c:valAx>
      <c:spPr>
        <a:noFill/>
        <a:ln w="0">
          <a:solidFill>
            <a:srgbClr val="0C697E"/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igtree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26FFC-9977-4BBC-BEC7-3D6B63754E52}">
      <dgm:prSet phldrT="[Text]" custT="1"/>
      <dgm:spPr>
        <a:gradFill rotWithShape="0">
          <a:gsLst>
            <a:gs pos="1000">
              <a:srgbClr val="159895"/>
            </a:gs>
            <a:gs pos="47000">
              <a:srgbClr val="159895"/>
            </a:gs>
            <a:gs pos="100000">
              <a:srgbClr val="0C697E"/>
            </a:gs>
          </a:gsLst>
          <a:lin ang="1800000" scaled="0"/>
        </a:gradFill>
        <a:ln>
          <a:noFill/>
        </a:ln>
      </dgm:spPr>
      <dgm:t>
        <a:bodyPr/>
        <a:lstStyle/>
        <a:p>
          <a:r>
            <a:rPr lang="en-US" sz="2400" b="1" i="0" dirty="0">
              <a:solidFill>
                <a:schemeClr val="bg2"/>
              </a:solidFill>
              <a:latin typeface="Futura PT Demi" panose="020B0502020204020303" pitchFamily="34" charset="77"/>
            </a:rPr>
            <a:t>Step 1 Title</a:t>
          </a:r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 custT="1"/>
      <dgm:spPr>
        <a:gradFill rotWithShape="0">
          <a:gsLst>
            <a:gs pos="1000">
              <a:srgbClr val="159895"/>
            </a:gs>
            <a:gs pos="47000">
              <a:srgbClr val="159895"/>
            </a:gs>
            <a:gs pos="100000">
              <a:srgbClr val="0C697E"/>
            </a:gs>
          </a:gsLst>
          <a:lin ang="1800000" scaled="0"/>
        </a:gradFill>
        <a:ln>
          <a:noFill/>
        </a:ln>
      </dgm:spPr>
      <dgm:t>
        <a:bodyPr/>
        <a:lstStyle/>
        <a:p>
          <a:r>
            <a:rPr lang="en-US" sz="2000" b="1" i="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 custT="1"/>
      <dgm:spPr>
        <a:gradFill rotWithShape="0">
          <a:gsLst>
            <a:gs pos="1000">
              <a:srgbClr val="159895"/>
            </a:gs>
            <a:gs pos="47000">
              <a:srgbClr val="159895"/>
            </a:gs>
            <a:gs pos="100000">
              <a:srgbClr val="0C697E"/>
            </a:gs>
          </a:gsLst>
          <a:lin ang="1800000" scaled="0"/>
        </a:gradFill>
        <a:ln>
          <a:noFill/>
        </a:ln>
      </dgm:spPr>
      <dgm:t>
        <a:bodyPr/>
        <a:lstStyle/>
        <a:p>
          <a:r>
            <a:rPr lang="en-US" sz="2000" b="1" i="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 custT="1"/>
      <dgm:spPr>
        <a:gradFill rotWithShape="0">
          <a:gsLst>
            <a:gs pos="1000">
              <a:srgbClr val="159895"/>
            </a:gs>
            <a:gs pos="47000">
              <a:srgbClr val="159895"/>
            </a:gs>
            <a:gs pos="100000">
              <a:srgbClr val="0C697E"/>
            </a:gs>
          </a:gsLst>
          <a:lin ang="1800000" scaled="0"/>
        </a:gradFill>
        <a:ln>
          <a:noFill/>
        </a:ln>
      </dgm:spPr>
      <dgm:t>
        <a:bodyPr/>
        <a:lstStyle/>
        <a:p>
          <a:r>
            <a:rPr lang="en-US" sz="2000" b="1" i="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796F6B06-8E13-B845-9B7E-BE5595AEE0ED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400" b="1" i="0" dirty="0">
              <a:solidFill>
                <a:schemeClr val="bg2"/>
              </a:solidFill>
              <a:latin typeface="Futura PT Demi" panose="020B0502020204020303" pitchFamily="34" charset="77"/>
            </a:rPr>
            <a:t>Step 2 Title</a:t>
          </a:r>
        </a:p>
      </dgm:t>
    </dgm:pt>
    <dgm:pt modelId="{54047B8B-0E2D-0442-87E1-4B67195849AD}" type="parTrans" cxnId="{788BDD75-0DC1-D34C-A215-705AB7FB670B}">
      <dgm:prSet/>
      <dgm:spPr/>
      <dgm:t>
        <a:bodyPr/>
        <a:lstStyle/>
        <a:p>
          <a:endParaRPr lang="en-US"/>
        </a:p>
      </dgm:t>
    </dgm:pt>
    <dgm:pt modelId="{886623B8-7410-BE4F-B47F-405AFC7591EF}" type="sibTrans" cxnId="{788BDD75-0DC1-D34C-A215-705AB7FB670B}">
      <dgm:prSet/>
      <dgm:spPr/>
      <dgm:t>
        <a:bodyPr/>
        <a:lstStyle/>
        <a:p>
          <a:endParaRPr lang="en-US"/>
        </a:p>
      </dgm:t>
    </dgm:pt>
    <dgm:pt modelId="{090642A3-B608-B54E-AA61-FD03C21ACFE1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000" b="1" i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  <a:endParaRPr lang="en-US" sz="2000" b="1" i="0" dirty="0">
            <a:solidFill>
              <a:schemeClr val="bg2"/>
            </a:solidFill>
            <a:latin typeface="Futura PT Demi" panose="020B0502020204020303" pitchFamily="34" charset="77"/>
          </a:endParaRPr>
        </a:p>
      </dgm:t>
    </dgm:pt>
    <dgm:pt modelId="{BB0BF981-5BD9-C045-9877-898CDF82782E}" type="parTrans" cxnId="{470AFBF2-780C-7E4D-B2D0-D49FF8FC9CB7}">
      <dgm:prSet/>
      <dgm:spPr/>
      <dgm:t>
        <a:bodyPr/>
        <a:lstStyle/>
        <a:p>
          <a:endParaRPr lang="en-US"/>
        </a:p>
      </dgm:t>
    </dgm:pt>
    <dgm:pt modelId="{4E9E661E-30FC-BB49-BF0A-433AC6AF98B8}" type="sibTrans" cxnId="{470AFBF2-780C-7E4D-B2D0-D49FF8FC9CB7}">
      <dgm:prSet/>
      <dgm:spPr/>
      <dgm:t>
        <a:bodyPr/>
        <a:lstStyle/>
        <a:p>
          <a:endParaRPr lang="en-US"/>
        </a:p>
      </dgm:t>
    </dgm:pt>
    <dgm:pt modelId="{85F923C7-16AA-6A4E-A6B2-EA6DB2131D90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000" b="1" i="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gm:t>
    </dgm:pt>
    <dgm:pt modelId="{E554E1B3-9C33-074E-87ED-BF5CB29440FB}" type="parTrans" cxnId="{3D630C70-DF2E-A14A-AB1E-4C982EF70022}">
      <dgm:prSet/>
      <dgm:spPr/>
      <dgm:t>
        <a:bodyPr/>
        <a:lstStyle/>
        <a:p>
          <a:endParaRPr lang="en-US"/>
        </a:p>
      </dgm:t>
    </dgm:pt>
    <dgm:pt modelId="{BB9E59FF-CDCB-E641-9A94-F1DDB65C2DC0}" type="sibTrans" cxnId="{3D630C70-DF2E-A14A-AB1E-4C982EF70022}">
      <dgm:prSet/>
      <dgm:spPr/>
      <dgm:t>
        <a:bodyPr/>
        <a:lstStyle/>
        <a:p>
          <a:endParaRPr lang="en-US"/>
        </a:p>
      </dgm:t>
    </dgm:pt>
    <dgm:pt modelId="{7309B048-56B1-1C42-AAD4-61DE43382E23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000" b="1" i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  <a:endParaRPr lang="en-US" sz="2000" b="1" i="0" dirty="0">
            <a:solidFill>
              <a:schemeClr val="bg2"/>
            </a:solidFill>
            <a:latin typeface="Futura PT Demi" panose="020B0502020204020303" pitchFamily="34" charset="77"/>
          </a:endParaRPr>
        </a:p>
      </dgm:t>
    </dgm:pt>
    <dgm:pt modelId="{C574241A-78FA-3D4A-9A80-C9504ABC5272}" type="parTrans" cxnId="{692646EC-6ED7-8146-91C7-DE561C99319C}">
      <dgm:prSet/>
      <dgm:spPr/>
      <dgm:t>
        <a:bodyPr/>
        <a:lstStyle/>
        <a:p>
          <a:endParaRPr lang="en-US"/>
        </a:p>
      </dgm:t>
    </dgm:pt>
    <dgm:pt modelId="{3C16D0E5-9FC9-BE4D-9A00-2EFE44DC8E6D}" type="sibTrans" cxnId="{692646EC-6ED7-8146-91C7-DE561C99319C}">
      <dgm:prSet/>
      <dgm:spPr/>
      <dgm:t>
        <a:bodyPr/>
        <a:lstStyle/>
        <a:p>
          <a:endParaRPr lang="en-US"/>
        </a:p>
      </dgm:t>
    </dgm:pt>
    <dgm:pt modelId="{1B00455A-047E-DD43-8CA2-8E8C5338BBE8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400" b="1" i="0" dirty="0">
              <a:solidFill>
                <a:schemeClr val="bg2"/>
              </a:solidFill>
              <a:latin typeface="Futura PT Demi" panose="020B0502020204020303" pitchFamily="34" charset="77"/>
            </a:rPr>
            <a:t>Step 3 Title</a:t>
          </a:r>
        </a:p>
      </dgm:t>
    </dgm:pt>
    <dgm:pt modelId="{95BCE2AB-10B6-8641-B55F-05E0768919AC}" type="parTrans" cxnId="{7ED1B88B-F2E2-A648-81DE-27C3C7B96622}">
      <dgm:prSet/>
      <dgm:spPr/>
      <dgm:t>
        <a:bodyPr/>
        <a:lstStyle/>
        <a:p>
          <a:endParaRPr lang="en-US"/>
        </a:p>
      </dgm:t>
    </dgm:pt>
    <dgm:pt modelId="{25C852BE-5443-8449-9689-C3530CD4FC16}" type="sibTrans" cxnId="{7ED1B88B-F2E2-A648-81DE-27C3C7B96622}">
      <dgm:prSet/>
      <dgm:spPr/>
      <dgm:t>
        <a:bodyPr/>
        <a:lstStyle/>
        <a:p>
          <a:endParaRPr lang="en-US"/>
        </a:p>
      </dgm:t>
    </dgm:pt>
    <dgm:pt modelId="{D7F8E41A-E905-CF49-9E20-9DA9A51A15B5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000" b="1" i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  <a:endParaRPr lang="en-US" sz="2000" b="1" i="0" dirty="0">
            <a:solidFill>
              <a:schemeClr val="bg2"/>
            </a:solidFill>
            <a:latin typeface="Futura PT Demi" panose="020B0502020204020303" pitchFamily="34" charset="77"/>
          </a:endParaRPr>
        </a:p>
      </dgm:t>
    </dgm:pt>
    <dgm:pt modelId="{4FC64ED7-0368-6741-8807-C84C41BB2435}" type="parTrans" cxnId="{A360DF6C-6236-3D42-B1A3-624562D2BF05}">
      <dgm:prSet/>
      <dgm:spPr/>
      <dgm:t>
        <a:bodyPr/>
        <a:lstStyle/>
        <a:p>
          <a:endParaRPr lang="en-US"/>
        </a:p>
      </dgm:t>
    </dgm:pt>
    <dgm:pt modelId="{04BC0084-834B-5E47-BACD-C7FD6C3460E1}" type="sibTrans" cxnId="{A360DF6C-6236-3D42-B1A3-624562D2BF05}">
      <dgm:prSet/>
      <dgm:spPr/>
      <dgm:t>
        <a:bodyPr/>
        <a:lstStyle/>
        <a:p>
          <a:endParaRPr lang="en-US"/>
        </a:p>
      </dgm:t>
    </dgm:pt>
    <dgm:pt modelId="{61188B64-1DB7-F449-8B3F-2D51443578AE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000" b="1" i="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gm:t>
    </dgm:pt>
    <dgm:pt modelId="{FCED459B-71FE-834A-A5F8-41C72D60D609}" type="parTrans" cxnId="{6E1FC540-31A8-F142-9505-5C22ECBDA751}">
      <dgm:prSet/>
      <dgm:spPr/>
      <dgm:t>
        <a:bodyPr/>
        <a:lstStyle/>
        <a:p>
          <a:endParaRPr lang="en-US"/>
        </a:p>
      </dgm:t>
    </dgm:pt>
    <dgm:pt modelId="{EFDDE1FE-D979-974B-A502-C7D928BEA07F}" type="sibTrans" cxnId="{6E1FC540-31A8-F142-9505-5C22ECBDA751}">
      <dgm:prSet/>
      <dgm:spPr/>
      <dgm:t>
        <a:bodyPr/>
        <a:lstStyle/>
        <a:p>
          <a:endParaRPr lang="en-US"/>
        </a:p>
      </dgm:t>
    </dgm:pt>
    <dgm:pt modelId="{DDD1B6C1-C562-4F4B-85FC-8C896F482F40}">
      <dgm:prSet custT="1"/>
      <dgm:spPr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</dgm:spPr>
      <dgm:t>
        <a:bodyPr/>
        <a:lstStyle/>
        <a:p>
          <a:r>
            <a:rPr lang="en-US" sz="2000" b="1" i="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gm:t>
    </dgm:pt>
    <dgm:pt modelId="{A9AC72C9-6C36-4548-8DDD-40D929619002}" type="parTrans" cxnId="{8D3FEFA9-5798-E145-B431-A8D0665996A3}">
      <dgm:prSet/>
      <dgm:spPr/>
      <dgm:t>
        <a:bodyPr/>
        <a:lstStyle/>
        <a:p>
          <a:endParaRPr lang="en-US"/>
        </a:p>
      </dgm:t>
    </dgm:pt>
    <dgm:pt modelId="{D0EBEA41-4616-8748-9BD1-0C9C0AB10F9C}" type="sibTrans" cxnId="{8D3FEFA9-5798-E145-B431-A8D0665996A3}">
      <dgm:prSet/>
      <dgm:spPr/>
      <dgm:t>
        <a:bodyPr/>
        <a:lstStyle/>
        <a:p>
          <a:endParaRPr lang="en-US"/>
        </a:p>
      </dgm:t>
    </dgm:pt>
    <dgm:pt modelId="{42D70E9B-3819-B04F-93DD-7D45480BCFF8}" type="pres">
      <dgm:prSet presAssocID="{CF9055CF-8DEB-4A02-949A-DE72B6AC5D37}" presName="diagram" presStyleCnt="0">
        <dgm:presLayoutVars>
          <dgm:dir/>
          <dgm:resizeHandles val="exact"/>
        </dgm:presLayoutVars>
      </dgm:prSet>
      <dgm:spPr/>
    </dgm:pt>
    <dgm:pt modelId="{92BC93CC-39E6-6D43-B963-27C29F4EE932}" type="pres">
      <dgm:prSet presAssocID="{B6E26FFC-9977-4BBC-BEC7-3D6B63754E52}" presName="node" presStyleLbl="node1" presStyleIdx="0" presStyleCnt="3" custScaleY="193233" custLinFactNeighborX="-51216" custLinFactNeighborY="2100">
        <dgm:presLayoutVars>
          <dgm:bulletEnabled val="1"/>
        </dgm:presLayoutVars>
      </dgm:prSet>
      <dgm:spPr/>
    </dgm:pt>
    <dgm:pt modelId="{8DCA6FC7-595C-204E-AAEE-E63E8C1F235F}" type="pres">
      <dgm:prSet presAssocID="{48634C00-2335-4923-9072-EB7482323D9C}" presName="sibTrans" presStyleCnt="0"/>
      <dgm:spPr/>
    </dgm:pt>
    <dgm:pt modelId="{98A47638-ACB6-2246-A461-5B95EB087934}" type="pres">
      <dgm:prSet presAssocID="{796F6B06-8E13-B845-9B7E-BE5595AEE0ED}" presName="node" presStyleLbl="node1" presStyleIdx="1" presStyleCnt="3" custScaleY="192862" custLinFactNeighborX="53" custLinFactNeighborY="2100">
        <dgm:presLayoutVars>
          <dgm:bulletEnabled val="1"/>
        </dgm:presLayoutVars>
      </dgm:prSet>
      <dgm:spPr/>
    </dgm:pt>
    <dgm:pt modelId="{7A568B52-EB34-CA48-903C-61A80308BC29}" type="pres">
      <dgm:prSet presAssocID="{886623B8-7410-BE4F-B47F-405AFC7591EF}" presName="sibTrans" presStyleCnt="0"/>
      <dgm:spPr/>
    </dgm:pt>
    <dgm:pt modelId="{E4F96F3B-660E-B748-B6CC-35B3D5A155BA}" type="pres">
      <dgm:prSet presAssocID="{1B00455A-047E-DD43-8CA2-8E8C5338BBE8}" presName="node" presStyleLbl="node1" presStyleIdx="2" presStyleCnt="3" custScaleY="192912" custLinFactNeighborX="3" custLinFactNeighborY="2356">
        <dgm:presLayoutVars>
          <dgm:bulletEnabled val="1"/>
        </dgm:presLayoutVars>
      </dgm:prSet>
      <dgm:spPr/>
    </dgm:pt>
  </dgm:ptLst>
  <dgm:cxnLst>
    <dgm:cxn modelId="{D976941B-3CDC-8B47-B377-6814EF8C6E4B}" type="presOf" srcId="{7309B048-56B1-1C42-AAD4-61DE43382E23}" destId="{98A47638-ACB6-2246-A461-5B95EB087934}" srcOrd="0" destOrd="3" presId="urn:microsoft.com/office/officeart/2005/8/layout/default"/>
    <dgm:cxn modelId="{6E1FC540-31A8-F142-9505-5C22ECBDA751}" srcId="{1B00455A-047E-DD43-8CA2-8E8C5338BBE8}" destId="{61188B64-1DB7-F449-8B3F-2D51443578AE}" srcOrd="1" destOrd="0" parTransId="{FCED459B-71FE-834A-A5F8-41C72D60D609}" sibTransId="{EFDDE1FE-D979-974B-A502-C7D928BEA07F}"/>
    <dgm:cxn modelId="{6B91DD44-4AA6-8D4E-8BF9-F9A9CC0BACCA}" type="presOf" srcId="{090642A3-B608-B54E-AA61-FD03C21ACFE1}" destId="{98A47638-ACB6-2246-A461-5B95EB087934}" srcOrd="0" destOrd="1" presId="urn:microsoft.com/office/officeart/2005/8/layout/default"/>
    <dgm:cxn modelId="{17E73148-9C08-4999-B21E-F3C5A0E3FC0C}" srcId="{CF9055CF-8DEB-4A02-949A-DE72B6AC5D37}" destId="{B6E26FFC-9977-4BBC-BEC7-3D6B63754E52}" srcOrd="0" destOrd="0" parTransId="{5CEFBD89-2F4F-4B51-A98A-0F3C86494166}" sibTransId="{48634C00-2335-4923-9072-EB7482323D9C}"/>
    <dgm:cxn modelId="{A360DF6C-6236-3D42-B1A3-624562D2BF05}" srcId="{1B00455A-047E-DD43-8CA2-8E8C5338BBE8}" destId="{D7F8E41A-E905-CF49-9E20-9DA9A51A15B5}" srcOrd="0" destOrd="0" parTransId="{4FC64ED7-0368-6741-8807-C84C41BB2435}" sibTransId="{04BC0084-834B-5E47-BACD-C7FD6C3460E1}"/>
    <dgm:cxn modelId="{3D630C70-DF2E-A14A-AB1E-4C982EF70022}" srcId="{796F6B06-8E13-B845-9B7E-BE5595AEE0ED}" destId="{85F923C7-16AA-6A4E-A6B2-EA6DB2131D90}" srcOrd="1" destOrd="0" parTransId="{E554E1B3-9C33-074E-87ED-BF5CB29440FB}" sibTransId="{BB9E59FF-CDCB-E641-9A94-F1DDB65C2DC0}"/>
    <dgm:cxn modelId="{788BDD75-0DC1-D34C-A215-705AB7FB670B}" srcId="{CF9055CF-8DEB-4A02-949A-DE72B6AC5D37}" destId="{796F6B06-8E13-B845-9B7E-BE5595AEE0ED}" srcOrd="1" destOrd="0" parTransId="{54047B8B-0E2D-0442-87E1-4B67195849AD}" sibTransId="{886623B8-7410-BE4F-B47F-405AFC7591EF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98B8487C-A196-2040-8A56-DE14314BCC1B}" type="presOf" srcId="{CBCC21F5-552F-4D39-812E-6FCD4A366F58}" destId="{92BC93CC-39E6-6D43-B963-27C29F4EE932}" srcOrd="0" destOrd="1" presId="urn:microsoft.com/office/officeart/2005/8/layout/default"/>
    <dgm:cxn modelId="{7ED1B88B-F2E2-A648-81DE-27C3C7B96622}" srcId="{CF9055CF-8DEB-4A02-949A-DE72B6AC5D37}" destId="{1B00455A-047E-DD43-8CA2-8E8C5338BBE8}" srcOrd="2" destOrd="0" parTransId="{95BCE2AB-10B6-8641-B55F-05E0768919AC}" sibTransId="{25C852BE-5443-8449-9689-C3530CD4FC16}"/>
    <dgm:cxn modelId="{9A5C8A9F-7B6E-D14A-82CF-A9080209D958}" type="presOf" srcId="{CF9055CF-8DEB-4A02-949A-DE72B6AC5D37}" destId="{42D70E9B-3819-B04F-93DD-7D45480BCFF8}" srcOrd="0" destOrd="0" presId="urn:microsoft.com/office/officeart/2005/8/layout/default"/>
    <dgm:cxn modelId="{F931C0A1-1A67-2A46-A839-64EC4227E9D7}" type="presOf" srcId="{85F923C7-16AA-6A4E-A6B2-EA6DB2131D90}" destId="{98A47638-ACB6-2246-A461-5B95EB087934}" srcOrd="0" destOrd="2" presId="urn:microsoft.com/office/officeart/2005/8/layout/default"/>
    <dgm:cxn modelId="{11B10AA3-827F-6447-87AE-F2D9E02300B3}" type="presOf" srcId="{61188B64-1DB7-F449-8B3F-2D51443578AE}" destId="{E4F96F3B-660E-B748-B6CC-35B3D5A155BA}" srcOrd="0" destOrd="2" presId="urn:microsoft.com/office/officeart/2005/8/layout/default"/>
    <dgm:cxn modelId="{8294AAA7-C88E-9248-A4D9-E938E047CFAB}" type="presOf" srcId="{D7F8E41A-E905-CF49-9E20-9DA9A51A15B5}" destId="{E4F96F3B-660E-B748-B6CC-35B3D5A155BA}" srcOrd="0" destOrd="1" presId="urn:microsoft.com/office/officeart/2005/8/layout/default"/>
    <dgm:cxn modelId="{8D3FEFA9-5798-E145-B431-A8D0665996A3}" srcId="{1B00455A-047E-DD43-8CA2-8E8C5338BBE8}" destId="{DDD1B6C1-C562-4F4B-85FC-8C896F482F40}" srcOrd="2" destOrd="0" parTransId="{A9AC72C9-6C36-4548-8DDD-40D929619002}" sibTransId="{D0EBEA41-4616-8748-9BD1-0C9C0AB10F9C}"/>
    <dgm:cxn modelId="{ABE3E6B2-D8B9-0C44-8E20-E49443C0EAD5}" type="presOf" srcId="{B6E26FFC-9977-4BBC-BEC7-3D6B63754E52}" destId="{92BC93CC-39E6-6D43-B963-27C29F4EE932}" srcOrd="0" destOrd="0" presId="urn:microsoft.com/office/officeart/2005/8/layout/default"/>
    <dgm:cxn modelId="{36E101B3-E912-E547-BE82-8BBD3568CB23}" type="presOf" srcId="{44B2544A-D122-4B95-A36C-B03D9E272B48}" destId="{92BC93CC-39E6-6D43-B963-27C29F4EE932}" srcOrd="0" destOrd="3" presId="urn:microsoft.com/office/officeart/2005/8/layout/default"/>
    <dgm:cxn modelId="{65D9B4B5-1428-0741-BC92-71D527B2F35F}" type="presOf" srcId="{1B00455A-047E-DD43-8CA2-8E8C5338BBE8}" destId="{E4F96F3B-660E-B748-B6CC-35B3D5A155BA}" srcOrd="0" destOrd="0" presId="urn:microsoft.com/office/officeart/2005/8/layout/default"/>
    <dgm:cxn modelId="{EA8B97BD-0E70-B14C-85E1-F1552FF90D08}" type="presOf" srcId="{796F6B06-8E13-B845-9B7E-BE5595AEE0ED}" destId="{98A47638-ACB6-2246-A461-5B95EB087934}" srcOrd="0" destOrd="0" presId="urn:microsoft.com/office/officeart/2005/8/layout/default"/>
    <dgm:cxn modelId="{067B84CA-DF0A-A040-9B6F-B0FA99D0BF92}" type="presOf" srcId="{62831651-7C26-466C-BAA4-31EA8D14E47A}" destId="{92BC93CC-39E6-6D43-B963-27C29F4EE932}" srcOrd="0" destOrd="2" presId="urn:microsoft.com/office/officeart/2005/8/layout/default"/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692646EC-6ED7-8146-91C7-DE561C99319C}" srcId="{796F6B06-8E13-B845-9B7E-BE5595AEE0ED}" destId="{7309B048-56B1-1C42-AAD4-61DE43382E23}" srcOrd="2" destOrd="0" parTransId="{C574241A-78FA-3D4A-9A80-C9504ABC5272}" sibTransId="{3C16D0E5-9FC9-BE4D-9A00-2EFE44DC8E6D}"/>
    <dgm:cxn modelId="{470AFBF2-780C-7E4D-B2D0-D49FF8FC9CB7}" srcId="{796F6B06-8E13-B845-9B7E-BE5595AEE0ED}" destId="{090642A3-B608-B54E-AA61-FD03C21ACFE1}" srcOrd="0" destOrd="0" parTransId="{BB0BF981-5BD9-C045-9877-898CDF82782E}" sibTransId="{4E9E661E-30FC-BB49-BF0A-433AC6AF98B8}"/>
    <dgm:cxn modelId="{AEAD37FF-A697-CE44-8B3E-AACE423C9599}" type="presOf" srcId="{DDD1B6C1-C562-4F4B-85FC-8C896F482F40}" destId="{E4F96F3B-660E-B748-B6CC-35B3D5A155BA}" srcOrd="0" destOrd="3" presId="urn:microsoft.com/office/officeart/2005/8/layout/default"/>
    <dgm:cxn modelId="{4F110559-3B1C-3340-8C88-453C2B166EE8}" type="presParOf" srcId="{42D70E9B-3819-B04F-93DD-7D45480BCFF8}" destId="{92BC93CC-39E6-6D43-B963-27C29F4EE932}" srcOrd="0" destOrd="0" presId="urn:microsoft.com/office/officeart/2005/8/layout/default"/>
    <dgm:cxn modelId="{ADAD2FEC-F061-FD42-BD3E-B7250D8C1046}" type="presParOf" srcId="{42D70E9B-3819-B04F-93DD-7D45480BCFF8}" destId="{8DCA6FC7-595C-204E-AAEE-E63E8C1F235F}" srcOrd="1" destOrd="0" presId="urn:microsoft.com/office/officeart/2005/8/layout/default"/>
    <dgm:cxn modelId="{7051CA09-76C4-CC46-98FD-3B159A92407B}" type="presParOf" srcId="{42D70E9B-3819-B04F-93DD-7D45480BCFF8}" destId="{98A47638-ACB6-2246-A461-5B95EB087934}" srcOrd="2" destOrd="0" presId="urn:microsoft.com/office/officeart/2005/8/layout/default"/>
    <dgm:cxn modelId="{79126654-911B-7646-AD27-A20865BB6280}" type="presParOf" srcId="{42D70E9B-3819-B04F-93DD-7D45480BCFF8}" destId="{7A568B52-EB34-CA48-903C-61A80308BC29}" srcOrd="3" destOrd="0" presId="urn:microsoft.com/office/officeart/2005/8/layout/default"/>
    <dgm:cxn modelId="{C18AA701-692A-324D-B25D-AE79D99DA272}" type="presParOf" srcId="{42D70E9B-3819-B04F-93DD-7D45480BCFF8}" destId="{E4F96F3B-660E-B748-B6CC-35B3D5A155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C93CC-39E6-6D43-B963-27C29F4EE932}">
      <dsp:nvSpPr>
        <dsp:cNvPr id="0" name=""/>
        <dsp:cNvSpPr/>
      </dsp:nvSpPr>
      <dsp:spPr>
        <a:xfrm>
          <a:off x="0" y="286532"/>
          <a:ext cx="3009304" cy="3488981"/>
        </a:xfrm>
        <a:prstGeom prst="rect">
          <a:avLst/>
        </a:prstGeom>
        <a:gradFill rotWithShape="0">
          <a:gsLst>
            <a:gs pos="1000">
              <a:srgbClr val="159895"/>
            </a:gs>
            <a:gs pos="47000">
              <a:srgbClr val="159895"/>
            </a:gs>
            <a:gs pos="100000">
              <a:srgbClr val="0C697E"/>
            </a:gs>
          </a:gsLst>
          <a:lin ang="18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Step 1 Title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sp:txBody>
      <dsp:txXfrm>
        <a:off x="0" y="286532"/>
        <a:ext cx="3009304" cy="3488981"/>
      </dsp:txXfrm>
    </dsp:sp>
    <dsp:sp modelId="{98A47638-ACB6-2246-A461-5B95EB087934}">
      <dsp:nvSpPr>
        <dsp:cNvPr id="0" name=""/>
        <dsp:cNvSpPr/>
      </dsp:nvSpPr>
      <dsp:spPr>
        <a:xfrm>
          <a:off x="3311830" y="289882"/>
          <a:ext cx="3009304" cy="3482283"/>
        </a:xfrm>
        <a:prstGeom prst="rect">
          <a:avLst/>
        </a:prstGeom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Step 2 Title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  <a:endParaRPr lang="en-US" sz="2000" b="1" i="0" kern="1200" dirty="0">
            <a:solidFill>
              <a:schemeClr val="bg2"/>
            </a:solidFill>
            <a:latin typeface="Futura PT Demi" panose="020B05020202040203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  <a:endParaRPr lang="en-US" sz="2000" b="1" i="0" kern="1200" dirty="0">
            <a:solidFill>
              <a:schemeClr val="bg2"/>
            </a:solidFill>
            <a:latin typeface="Futura PT Demi" panose="020B0502020204020303" pitchFamily="34" charset="77"/>
          </a:endParaRPr>
        </a:p>
      </dsp:txBody>
      <dsp:txXfrm>
        <a:off x="3311830" y="289882"/>
        <a:ext cx="3009304" cy="3482283"/>
      </dsp:txXfrm>
    </dsp:sp>
    <dsp:sp modelId="{E4F96F3B-660E-B748-B6CC-35B3D5A155BA}">
      <dsp:nvSpPr>
        <dsp:cNvPr id="0" name=""/>
        <dsp:cNvSpPr/>
      </dsp:nvSpPr>
      <dsp:spPr>
        <a:xfrm>
          <a:off x="6620470" y="294053"/>
          <a:ext cx="3009304" cy="3483185"/>
        </a:xfrm>
        <a:prstGeom prst="rect">
          <a:avLst/>
        </a:prstGeom>
        <a:gradFill rotWithShape="0">
          <a:gsLst>
            <a:gs pos="0">
              <a:srgbClr val="159895"/>
            </a:gs>
            <a:gs pos="50000">
              <a:srgbClr val="159895"/>
            </a:gs>
            <a:gs pos="100000">
              <a:srgbClr val="0C697E"/>
            </a:gs>
          </a:gsLst>
          <a:lin ang="4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Step 3 Title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  <a:endParaRPr lang="en-US" sz="2000" b="1" i="0" kern="1200" dirty="0">
            <a:solidFill>
              <a:schemeClr val="bg2"/>
            </a:solidFill>
            <a:latin typeface="Futura PT Demi" panose="020B0502020204020303" pitchFamily="34" charset="77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>
              <a:solidFill>
                <a:schemeClr val="bg2"/>
              </a:solidFill>
              <a:latin typeface="Futura PT Demi" panose="020B0502020204020303" pitchFamily="34" charset="77"/>
            </a:rPr>
            <a:t>Task description</a:t>
          </a:r>
        </a:p>
      </dsp:txBody>
      <dsp:txXfrm>
        <a:off x="6620470" y="294053"/>
        <a:ext cx="3009304" cy="348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8/14/25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8/14/25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2BC697-2327-9F36-95AF-0E68A74F223E}"/>
              </a:ext>
            </a:extLst>
          </p:cNvPr>
          <p:cNvSpPr/>
          <p:nvPr userDrawn="1"/>
        </p:nvSpPr>
        <p:spPr>
          <a:xfrm>
            <a:off x="2987899" y="1287887"/>
            <a:ext cx="9204101" cy="4340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587323" y="1947321"/>
            <a:ext cx="8093815" cy="2261287"/>
          </a:xfrm>
        </p:spPr>
        <p:txBody>
          <a:bodyPr anchor="b"/>
          <a:lstStyle>
            <a:lvl1pPr algn="l">
              <a:lnSpc>
                <a:spcPct val="90000"/>
              </a:lnSpc>
              <a:defRPr sz="6000" b="1" i="0">
                <a:solidFill>
                  <a:schemeClr val="tx1"/>
                </a:solidFill>
                <a:latin typeface="Figtree Extra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323" y="4398932"/>
            <a:ext cx="8093815" cy="6095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0">
                <a:latin typeface="Figtre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5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BCB40C-5922-BD6A-92B3-C3B76F80D534}"/>
              </a:ext>
            </a:extLst>
          </p:cNvPr>
          <p:cNvSpPr/>
          <p:nvPr userDrawn="1"/>
        </p:nvSpPr>
        <p:spPr>
          <a:xfrm>
            <a:off x="2987899" y="1287887"/>
            <a:ext cx="9204101" cy="43401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602192" y="1841679"/>
            <a:ext cx="8014552" cy="237911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92" y="4434857"/>
            <a:ext cx="8014552" cy="54926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1155443"/>
            <a:ext cx="11442357" cy="82755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773" y="2158008"/>
            <a:ext cx="5687786" cy="442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6514" y="2158008"/>
            <a:ext cx="5533616" cy="44220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1155444"/>
            <a:ext cx="11442357" cy="82755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575895"/>
            <a:ext cx="11442357" cy="82755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8BB3AF-722A-447C-4FB0-DF1D80646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571625"/>
            <a:ext cx="11442700" cy="4648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1129687"/>
            <a:ext cx="11442357" cy="827559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407773" y="2142940"/>
            <a:ext cx="4819135" cy="4448433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486400" y="2142941"/>
            <a:ext cx="6363730" cy="444843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73" y="1129687"/>
            <a:ext cx="11442357" cy="827559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773" y="2141896"/>
            <a:ext cx="4868562" cy="4448433"/>
          </a:xfrm>
        </p:spPr>
        <p:txBody>
          <a:bodyPr>
            <a:normAutofit/>
          </a:bodyPr>
          <a:lstStyle>
            <a:lvl1pPr marL="0" indent="0">
              <a:buNone/>
              <a:defRPr sz="2200" b="0" i="0"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2141896"/>
            <a:ext cx="6331234" cy="4448433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 b="0" i="0">
                <a:latin typeface="Figtre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407773" y="1000897"/>
            <a:ext cx="11442357" cy="827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773" y="1952369"/>
            <a:ext cx="11442357" cy="453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i="0" kern="1200">
          <a:solidFill>
            <a:schemeClr val="tx2"/>
          </a:solidFill>
          <a:latin typeface="Figtree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Figtre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Figtre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Figtre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Figtre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Figtre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1786574-4F18-C6AA-6DA1-D02968BB9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0E4D2AE-DD0E-4E53-8A8E-D8D4896F7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D8A9-7BBC-9766-8A96-BC7D9FBC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66EA-7D14-1B9E-589D-D50D8F47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utura PT Book" panose="020B0502020204020303" pitchFamily="34" charset="77"/>
              </a:rPr>
              <a:t>Add your first bullet point here</a:t>
            </a:r>
          </a:p>
          <a:p>
            <a:r>
              <a:rPr lang="en-US" dirty="0">
                <a:latin typeface="Futura PT Book" panose="020B0502020204020303" pitchFamily="34" charset="77"/>
              </a:rPr>
              <a:t>Add your second bullet point here</a:t>
            </a:r>
          </a:p>
          <a:p>
            <a:r>
              <a:rPr lang="en-US" dirty="0">
                <a:latin typeface="Futura PT Book" panose="020B0502020204020303" pitchFamily="34" charset="77"/>
              </a:rPr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9" name="Content Placeholder 2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231807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Futura PT Medium" panose="020B0502020204020303" pitchFamily="34" charset="77"/>
              </a:rPr>
              <a:t>First bullet point here</a:t>
            </a:r>
          </a:p>
          <a:p>
            <a:r>
              <a:rPr lang="en-US" dirty="0">
                <a:latin typeface="Futura PT Medium" panose="020B0502020204020303" pitchFamily="34" charset="77"/>
              </a:rPr>
              <a:t>Second bullet point here</a:t>
            </a:r>
          </a:p>
          <a:p>
            <a:r>
              <a:rPr lang="en-US" dirty="0">
                <a:latin typeface="Futura PT Medium" panose="020B0502020204020303" pitchFamily="34" charset="77"/>
              </a:rPr>
              <a:t>Third bullet point here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0635471"/>
              </p:ext>
            </p:extLst>
          </p:nvPr>
        </p:nvGraphicFramePr>
        <p:xfrm>
          <a:off x="6415088" y="2193925"/>
          <a:ext cx="4494213" cy="1896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056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Figtree ExtraBold" pitchFamily="2" charset="0"/>
                        </a:rPr>
                        <a:t>Class</a:t>
                      </a:r>
                      <a:endParaRPr b="1" i="0" dirty="0">
                        <a:latin typeface="Figtree ExtraBold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i="0" dirty="0">
                          <a:latin typeface="Figtree ExtraBold" pitchFamily="2" charset="0"/>
                        </a:rPr>
                        <a:t>Group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i="0" dirty="0">
                          <a:latin typeface="Figtree ExtraBold" pitchFamily="2" charset="0"/>
                        </a:rPr>
                        <a:t>Group 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r>
                        <a:rPr b="0" i="0" dirty="0">
                          <a:latin typeface="Figtree" pitchFamily="2" charset="0"/>
                        </a:rPr>
                        <a:t>Class 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AC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0" i="0" dirty="0">
                          <a:latin typeface="Figtree" pitchFamily="2" charset="0"/>
                        </a:rPr>
                        <a:t>82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AC8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0" i="0" dirty="0">
                          <a:latin typeface="Figtree" pitchFamily="2" charset="0"/>
                        </a:rPr>
                        <a:t>95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6CAC8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r>
                        <a:rPr b="0" i="0" dirty="0">
                          <a:latin typeface="Figtree" pitchFamily="2" charset="0"/>
                        </a:rPr>
                        <a:t>Class</a:t>
                      </a:r>
                      <a:r>
                        <a:rPr b="0" i="0" baseline="0" dirty="0">
                          <a:latin typeface="Figtree" pitchFamily="2" charset="0"/>
                        </a:rPr>
                        <a:t> 2</a:t>
                      </a:r>
                      <a:endParaRPr b="0" i="0" dirty="0">
                        <a:latin typeface="Figtree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0" i="0" dirty="0">
                          <a:latin typeface="Figtree" pitchFamily="2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b="0" i="0" dirty="0">
                          <a:latin typeface="Figtree" pitchFamily="2" charset="0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r>
                        <a:rPr b="0" i="0" dirty="0">
                          <a:latin typeface="Figtree" pitchFamily="2" charset="0"/>
                        </a:rPr>
                        <a:t>Class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A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0" i="0" dirty="0">
                          <a:latin typeface="Figtree" pitchFamily="2" charset="0"/>
                        </a:rPr>
                        <a:t>84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AC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0" i="0" dirty="0">
                          <a:latin typeface="Figtree" pitchFamily="2" charset="0"/>
                        </a:rPr>
                        <a:t>90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AC8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SmartArt</a:t>
            </a:r>
            <a:endParaRPr lang="en-US" dirty="0"/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961447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Futura PT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D8A9-7BBC-9766-8A96-BC7D9FBC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66EA-7D14-1B9E-589D-D50D8F47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D8A9-7BBC-9766-8A96-BC7D9FBC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66EA-7D14-1B9E-589D-D50D8F47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D8A9-7BBC-9766-8A96-BC7D9FBC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566EA-7D14-1B9E-589D-D50D8F47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A Accessible PowerPoint Template" id="{4BC69EE0-378F-E54E-84A4-F6AF33C3AAAA}" vid="{D8669B56-9790-A540-98F3-B92923C8CD70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a9ff5-2916-4c9f-b38b-69ccf6165550" xsi:nil="true"/>
    <lcf76f155ced4ddcb4097134ff3c332f xmlns="6c8f6cd9-ac84-4bfc-a6a0-d2845a56b1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5E192B445F94DBD606CDE6F0C7F52" ma:contentTypeVersion="18" ma:contentTypeDescription="Create a new document." ma:contentTypeScope="" ma:versionID="3e936dfb82d7b4e95b5added31c6f736">
  <xsd:schema xmlns:xsd="http://www.w3.org/2001/XMLSchema" xmlns:xs="http://www.w3.org/2001/XMLSchema" xmlns:p="http://schemas.microsoft.com/office/2006/metadata/properties" xmlns:ns2="6c8f6cd9-ac84-4bfc-a6a0-d2845a56b14b" xmlns:ns3="8f7a9ff5-2916-4c9f-b38b-69ccf6165550" targetNamespace="http://schemas.microsoft.com/office/2006/metadata/properties" ma:root="true" ma:fieldsID="c34e01eff6edc05f3bef6cc0d716aeb1" ns2:_="" ns3:_="">
    <xsd:import namespace="6c8f6cd9-ac84-4bfc-a6a0-d2845a56b14b"/>
    <xsd:import namespace="8f7a9ff5-2916-4c9f-b38b-69ccf61655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f6cd9-ac84-4bfc-a6a0-d2845a56b1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ff5-2916-4c9f-b38b-69ccf61655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9bd8e-0ff6-4d44-9f04-69ff4ce2f1e3}" ma:internalName="TaxCatchAll" ma:showField="CatchAllData" ma:web="8f7a9ff5-2916-4c9f-b38b-69ccf6165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15937-49F2-49E8-9ED4-F0C5FD6B4FE8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6c8f6cd9-ac84-4bfc-a6a0-d2845a56b14b"/>
    <ds:schemaRef ds:uri="http://schemas.openxmlformats.org/package/2006/metadata/core-properties"/>
    <ds:schemaRef ds:uri="8f7a9ff5-2916-4c9f-b38b-69ccf616555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970070F-39D1-4ADA-9962-20686CFBF6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F5ED1B-7804-48CA-81C7-EFC8DD4C6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f6cd9-ac84-4bfc-a6a0-d2845a56b14b"/>
    <ds:schemaRef ds:uri="8f7a9ff5-2916-4c9f-b38b-69ccf616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10147</TotalTime>
  <Words>129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Figtree</vt:lpstr>
      <vt:lpstr>Figtree ExtraBold</vt:lpstr>
      <vt:lpstr>Futura PT Book</vt:lpstr>
      <vt:lpstr>Futura PT Demi</vt:lpstr>
      <vt:lpstr>Futura PT Medium</vt:lpstr>
      <vt:lpstr>Wingdings</vt:lpstr>
      <vt:lpstr>Educational subjects 16x9</vt:lpstr>
      <vt:lpstr>PowerPoint Presentation</vt:lpstr>
      <vt:lpstr>Title and Content Layout with List</vt:lpstr>
      <vt:lpstr>Title and Content Layout with Chart</vt:lpstr>
      <vt:lpstr>Two Content Layout with Table</vt:lpstr>
      <vt:lpstr>Title and Content Layout with SmartArt</vt:lpstr>
      <vt:lpstr>Add a Slide Title - 1</vt:lpstr>
      <vt:lpstr>Add a Slide Title - 2</vt:lpstr>
      <vt:lpstr>Add a Slide Title - 3</vt:lpstr>
      <vt:lpstr>Add a Slide Title - 4</vt:lpstr>
      <vt:lpstr>Add a Slide Title - 5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Aubrey Swanson</dc:creator>
  <cp:lastModifiedBy>Kaitlyn Hall</cp:lastModifiedBy>
  <cp:revision>4</cp:revision>
  <dcterms:created xsi:type="dcterms:W3CDTF">2022-08-08T18:59:33Z</dcterms:created>
  <dcterms:modified xsi:type="dcterms:W3CDTF">2025-08-21T20:16:30Z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0x0101001D35E192B445F94DBD606CDE6F0C7F52</vt:lpwstr>
  </property>
  <property fmtid="{D5CDD505-2E9C-101B-9397-08002B2CF9AE}" pid="3" name="MSIP_Label_7cbf2ee6-7391-4c03-b07a-3137c8a2243c_Enabled">
    <vt:lpwstr>true</vt:lpwstr>
  </property>
  <property fmtid="{D5CDD505-2E9C-101B-9397-08002B2CF9AE}" pid="4" name="MSIP_Label_7cbf2ee6-7391-4c03-b07a-3137c8a2243c_SetDate">
    <vt:lpwstr>2022-12-12T16:34:04Z</vt:lpwstr>
  </property>
  <property fmtid="{D5CDD505-2E9C-101B-9397-08002B2CF9AE}" pid="5" name="MSIP_Label_7cbf2ee6-7391-4c03-b07a-3137c8a2243c_Method">
    <vt:lpwstr>Standard</vt:lpwstr>
  </property>
  <property fmtid="{D5CDD505-2E9C-101B-9397-08002B2CF9AE}" pid="6" name="MSIP_Label_7cbf2ee6-7391-4c03-b07a-3137c8a2243c_Name">
    <vt:lpwstr>Internal</vt:lpwstr>
  </property>
  <property fmtid="{D5CDD505-2E9C-101B-9397-08002B2CF9AE}" pid="7" name="MSIP_Label_7cbf2ee6-7391-4c03-b07a-3137c8a2243c_SiteId">
    <vt:lpwstr>ac144e41-8001-48f0-9e1c-170716ed06b6</vt:lpwstr>
  </property>
  <property fmtid="{D5CDD505-2E9C-101B-9397-08002B2CF9AE}" pid="8" name="MSIP_Label_7cbf2ee6-7391-4c03-b07a-3137c8a2243c_ActionId">
    <vt:lpwstr>f72cd2c9-1685-4044-ace1-857fbd7f1e56</vt:lpwstr>
  </property>
  <property fmtid="{D5CDD505-2E9C-101B-9397-08002B2CF9AE}" pid="9" name="MSIP_Label_7cbf2ee6-7391-4c03-b07a-3137c8a2243c_ContentBits">
    <vt:lpwstr>1</vt:lpwstr>
  </property>
  <property fmtid="{D5CDD505-2E9C-101B-9397-08002B2CF9AE}" pid="10" name="MediaServiceImageTags">
    <vt:lpwstr/>
  </property>
</Properties>
</file>