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77" r:id="rId2"/>
    <p:sldId id="342" r:id="rId3"/>
    <p:sldId id="325" r:id="rId4"/>
    <p:sldId id="326" r:id="rId5"/>
    <p:sldId id="369" r:id="rId6"/>
    <p:sldId id="375" r:id="rId7"/>
    <p:sldId id="382" r:id="rId8"/>
    <p:sldId id="377" r:id="rId9"/>
    <p:sldId id="380" r:id="rId10"/>
    <p:sldId id="379" r:id="rId11"/>
    <p:sldId id="381" r:id="rId12"/>
    <p:sldId id="383" r:id="rId13"/>
    <p:sldId id="274" r:id="rId14"/>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brick, Jodi" initials="PJ" lastIdx="1" clrIdx="0">
    <p:extLst>
      <p:ext uri="{19B8F6BF-5375-455C-9EA6-DF929625EA0E}">
        <p15:presenceInfo xmlns:p15="http://schemas.microsoft.com/office/powerpoint/2012/main" userId="S::jodi.philbrick@unt.edu::df277912-cd20-44fd-a392-1e7949ff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3D7"/>
    <a:srgbClr val="49DCCB"/>
    <a:srgbClr val="3BE290"/>
    <a:srgbClr val="5B9BD5"/>
    <a:srgbClr val="59EA20"/>
    <a:srgbClr val="CEEA28"/>
    <a:srgbClr val="3CE18F"/>
    <a:srgbClr val="FBEE07"/>
    <a:srgbClr val="CAFCFF"/>
    <a:srgbClr val="CEE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3D4FD-BCBF-9A45-9230-89BB9F2E9956}" v="801" dt="2021-10-13T21:49:27.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1" autoAdjust="0"/>
    <p:restoredTop sz="50345" autoAdjust="0"/>
  </p:normalViewPr>
  <p:slideViewPr>
    <p:cSldViewPr snapToGrid="0" snapToObjects="1">
      <p:cViewPr varScale="1">
        <p:scale>
          <a:sx n="87" d="100"/>
          <a:sy n="87" d="100"/>
        </p:scale>
        <p:origin x="728"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brick, Jodi" userId="df277912-cd20-44fd-a392-1e7949fff9bb" providerId="ADAL" clId="{2E73D4FD-BCBF-9A45-9230-89BB9F2E9956}"/>
    <pc:docChg chg="undo custSel addSld delSld modSld sldOrd">
      <pc:chgData name="Philbrick, Jodi" userId="df277912-cd20-44fd-a392-1e7949fff9bb" providerId="ADAL" clId="{2E73D4FD-BCBF-9A45-9230-89BB9F2E9956}" dt="2021-10-13T21:50:07.112" v="8203" actId="1036"/>
      <pc:docMkLst>
        <pc:docMk/>
      </pc:docMkLst>
      <pc:sldChg chg="modSp mod modNotesTx">
        <pc:chgData name="Philbrick, Jodi" userId="df277912-cd20-44fd-a392-1e7949fff9bb" providerId="ADAL" clId="{2E73D4FD-BCBF-9A45-9230-89BB9F2E9956}" dt="2021-10-13T18:10:44.153" v="6708" actId="5793"/>
        <pc:sldMkLst>
          <pc:docMk/>
          <pc:sldMk cId="945962423" sldId="274"/>
        </pc:sldMkLst>
        <pc:spChg chg="mod">
          <ac:chgData name="Philbrick, Jodi" userId="df277912-cd20-44fd-a392-1e7949fff9bb" providerId="ADAL" clId="{2E73D4FD-BCBF-9A45-9230-89BB9F2E9956}" dt="2021-10-13T18:10:44.153" v="6708" actId="5793"/>
          <ac:spMkLst>
            <pc:docMk/>
            <pc:sldMk cId="945962423" sldId="274"/>
            <ac:spMk id="3" creationId="{141FE1D9-F6C8-AE47-A2C7-A30FC32F860E}"/>
          </ac:spMkLst>
        </pc:spChg>
      </pc:sldChg>
      <pc:sldChg chg="modSp mod">
        <pc:chgData name="Philbrick, Jodi" userId="df277912-cd20-44fd-a392-1e7949fff9bb" providerId="ADAL" clId="{2E73D4FD-BCBF-9A45-9230-89BB9F2E9956}" dt="2021-10-12T14:19:13.377" v="815" actId="403"/>
        <pc:sldMkLst>
          <pc:docMk/>
          <pc:sldMk cId="364003986" sldId="277"/>
        </pc:sldMkLst>
        <pc:spChg chg="mod">
          <ac:chgData name="Philbrick, Jodi" userId="df277912-cd20-44fd-a392-1e7949fff9bb" providerId="ADAL" clId="{2E73D4FD-BCBF-9A45-9230-89BB9F2E9956}" dt="2021-10-12T14:19:13.377" v="815" actId="403"/>
          <ac:spMkLst>
            <pc:docMk/>
            <pc:sldMk cId="364003986" sldId="277"/>
            <ac:spMk id="2" creationId="{DF05030B-973D-874B-8254-31CDC5DE8D2F}"/>
          </ac:spMkLst>
        </pc:spChg>
        <pc:spChg chg="mod">
          <ac:chgData name="Philbrick, Jodi" userId="df277912-cd20-44fd-a392-1e7949fff9bb" providerId="ADAL" clId="{2E73D4FD-BCBF-9A45-9230-89BB9F2E9956}" dt="2021-10-12T14:19:04.201" v="814" actId="20577"/>
          <ac:spMkLst>
            <pc:docMk/>
            <pc:sldMk cId="364003986" sldId="277"/>
            <ac:spMk id="3" creationId="{141FE1D9-F6C8-AE47-A2C7-A30FC32F860E}"/>
          </ac:spMkLst>
        </pc:spChg>
      </pc:sldChg>
      <pc:sldChg chg="del">
        <pc:chgData name="Philbrick, Jodi" userId="df277912-cd20-44fd-a392-1e7949fff9bb" providerId="ADAL" clId="{2E73D4FD-BCBF-9A45-9230-89BB9F2E9956}" dt="2021-10-12T14:34:28.331" v="1802" actId="2696"/>
        <pc:sldMkLst>
          <pc:docMk/>
          <pc:sldMk cId="2932620592" sldId="310"/>
        </pc:sldMkLst>
      </pc:sldChg>
      <pc:sldChg chg="del">
        <pc:chgData name="Philbrick, Jodi" userId="df277912-cd20-44fd-a392-1e7949fff9bb" providerId="ADAL" clId="{2E73D4FD-BCBF-9A45-9230-89BB9F2E9956}" dt="2021-10-07T20:43:49.911" v="447" actId="2696"/>
        <pc:sldMkLst>
          <pc:docMk/>
          <pc:sldMk cId="3386685035" sldId="315"/>
        </pc:sldMkLst>
      </pc:sldChg>
      <pc:sldChg chg="del">
        <pc:chgData name="Philbrick, Jodi" userId="df277912-cd20-44fd-a392-1e7949fff9bb" providerId="ADAL" clId="{2E73D4FD-BCBF-9A45-9230-89BB9F2E9956}" dt="2021-10-07T20:43:44.427" v="446" actId="2696"/>
        <pc:sldMkLst>
          <pc:docMk/>
          <pc:sldMk cId="2134621847" sldId="324"/>
        </pc:sldMkLst>
      </pc:sldChg>
      <pc:sldChg chg="addSp modSp mod modNotesTx">
        <pc:chgData name="Philbrick, Jodi" userId="df277912-cd20-44fd-a392-1e7949fff9bb" providerId="ADAL" clId="{2E73D4FD-BCBF-9A45-9230-89BB9F2E9956}" dt="2021-10-13T18:11:59.251" v="6729" actId="20577"/>
        <pc:sldMkLst>
          <pc:docMk/>
          <pc:sldMk cId="2818101450" sldId="326"/>
        </pc:sldMkLst>
        <pc:spChg chg="mod">
          <ac:chgData name="Philbrick, Jodi" userId="df277912-cd20-44fd-a392-1e7949fff9bb" providerId="ADAL" clId="{2E73D4FD-BCBF-9A45-9230-89BB9F2E9956}" dt="2021-10-13T17:29:46.690" v="4696" actId="20577"/>
          <ac:spMkLst>
            <pc:docMk/>
            <pc:sldMk cId="2818101450" sldId="326"/>
            <ac:spMk id="2" creationId="{DF05030B-973D-874B-8254-31CDC5DE8D2F}"/>
          </ac:spMkLst>
        </pc:spChg>
        <pc:spChg chg="mod">
          <ac:chgData name="Philbrick, Jodi" userId="df277912-cd20-44fd-a392-1e7949fff9bb" providerId="ADAL" clId="{2E73D4FD-BCBF-9A45-9230-89BB9F2E9956}" dt="2021-10-12T14:23:22.297" v="1225" actId="27636"/>
          <ac:spMkLst>
            <pc:docMk/>
            <pc:sldMk cId="2818101450" sldId="326"/>
            <ac:spMk id="3" creationId="{141FE1D9-F6C8-AE47-A2C7-A30FC32F860E}"/>
          </ac:spMkLst>
        </pc:spChg>
        <pc:spChg chg="add mod">
          <ac:chgData name="Philbrick, Jodi" userId="df277912-cd20-44fd-a392-1e7949fff9bb" providerId="ADAL" clId="{2E73D4FD-BCBF-9A45-9230-89BB9F2E9956}" dt="2021-10-13T17:29:52.831" v="4704" actId="20577"/>
          <ac:spMkLst>
            <pc:docMk/>
            <pc:sldMk cId="2818101450" sldId="326"/>
            <ac:spMk id="4" creationId="{370AC358-2658-A542-B5BF-DE4242EFF0C0}"/>
          </ac:spMkLst>
        </pc:spChg>
        <pc:picChg chg="mod">
          <ac:chgData name="Philbrick, Jodi" userId="df277912-cd20-44fd-a392-1e7949fff9bb" providerId="ADAL" clId="{2E73D4FD-BCBF-9A45-9230-89BB9F2E9956}" dt="2021-10-07T20:40:35.010" v="226" actId="1076"/>
          <ac:picMkLst>
            <pc:docMk/>
            <pc:sldMk cId="2818101450" sldId="326"/>
            <ac:picMk id="6" creationId="{1E832EC1-37AC-054A-ACBE-E981EE09A818}"/>
          </ac:picMkLst>
        </pc:picChg>
      </pc:sldChg>
      <pc:sldChg chg="del">
        <pc:chgData name="Philbrick, Jodi" userId="df277912-cd20-44fd-a392-1e7949fff9bb" providerId="ADAL" clId="{2E73D4FD-BCBF-9A45-9230-89BB9F2E9956}" dt="2021-10-12T14:34:31.886" v="1804" actId="2696"/>
        <pc:sldMkLst>
          <pc:docMk/>
          <pc:sldMk cId="2054241073" sldId="333"/>
        </pc:sldMkLst>
      </pc:sldChg>
      <pc:sldChg chg="del">
        <pc:chgData name="Philbrick, Jodi" userId="df277912-cd20-44fd-a392-1e7949fff9bb" providerId="ADAL" clId="{2E73D4FD-BCBF-9A45-9230-89BB9F2E9956}" dt="2021-10-12T14:34:32.277" v="1805" actId="2696"/>
        <pc:sldMkLst>
          <pc:docMk/>
          <pc:sldMk cId="1309254719" sldId="334"/>
        </pc:sldMkLst>
      </pc:sldChg>
      <pc:sldChg chg="del">
        <pc:chgData name="Philbrick, Jodi" userId="df277912-cd20-44fd-a392-1e7949fff9bb" providerId="ADAL" clId="{2E73D4FD-BCBF-9A45-9230-89BB9F2E9956}" dt="2021-10-12T14:34:32.706" v="1806" actId="2696"/>
        <pc:sldMkLst>
          <pc:docMk/>
          <pc:sldMk cId="2810721565" sldId="335"/>
        </pc:sldMkLst>
      </pc:sldChg>
      <pc:sldChg chg="del">
        <pc:chgData name="Philbrick, Jodi" userId="df277912-cd20-44fd-a392-1e7949fff9bb" providerId="ADAL" clId="{2E73D4FD-BCBF-9A45-9230-89BB9F2E9956}" dt="2021-10-12T14:34:33.633" v="1807" actId="2696"/>
        <pc:sldMkLst>
          <pc:docMk/>
          <pc:sldMk cId="2677826007" sldId="336"/>
        </pc:sldMkLst>
      </pc:sldChg>
      <pc:sldChg chg="del">
        <pc:chgData name="Philbrick, Jodi" userId="df277912-cd20-44fd-a392-1e7949fff9bb" providerId="ADAL" clId="{2E73D4FD-BCBF-9A45-9230-89BB9F2E9956}" dt="2021-10-07T20:43:44.427" v="446" actId="2696"/>
        <pc:sldMkLst>
          <pc:docMk/>
          <pc:sldMk cId="1129597142" sldId="337"/>
        </pc:sldMkLst>
      </pc:sldChg>
      <pc:sldChg chg="addSp delSp modSp add del mod modNotesTx">
        <pc:chgData name="Philbrick, Jodi" userId="df277912-cd20-44fd-a392-1e7949fff9bb" providerId="ADAL" clId="{2E73D4FD-BCBF-9A45-9230-89BB9F2E9956}" dt="2021-10-13T21:50:07.112" v="8203" actId="1036"/>
        <pc:sldMkLst>
          <pc:docMk/>
          <pc:sldMk cId="1277157628" sldId="342"/>
        </pc:sldMkLst>
        <pc:spChg chg="mod">
          <ac:chgData name="Philbrick, Jodi" userId="df277912-cd20-44fd-a392-1e7949fff9bb" providerId="ADAL" clId="{2E73D4FD-BCBF-9A45-9230-89BB9F2E9956}" dt="2021-10-13T18:30:22.990" v="7931" actId="20577"/>
          <ac:spMkLst>
            <pc:docMk/>
            <pc:sldMk cId="1277157628" sldId="342"/>
            <ac:spMk id="2" creationId="{DF05030B-973D-874B-8254-31CDC5DE8D2F}"/>
          </ac:spMkLst>
        </pc:spChg>
        <pc:spChg chg="mod">
          <ac:chgData name="Philbrick, Jodi" userId="df277912-cd20-44fd-a392-1e7949fff9bb" providerId="ADAL" clId="{2E73D4FD-BCBF-9A45-9230-89BB9F2E9956}" dt="2021-10-13T21:49:15.511" v="8182" actId="20577"/>
          <ac:spMkLst>
            <pc:docMk/>
            <pc:sldMk cId="1277157628" sldId="342"/>
            <ac:spMk id="11" creationId="{EB158952-1FD1-2C47-BFB6-AA38C8F18EFA}"/>
          </ac:spMkLst>
        </pc:spChg>
        <pc:spChg chg="mod">
          <ac:chgData name="Philbrick, Jodi" userId="df277912-cd20-44fd-a392-1e7949fff9bb" providerId="ADAL" clId="{2E73D4FD-BCBF-9A45-9230-89BB9F2E9956}" dt="2021-10-13T18:21:32.393" v="7656" actId="20577"/>
          <ac:spMkLst>
            <pc:docMk/>
            <pc:sldMk cId="1277157628" sldId="342"/>
            <ac:spMk id="13" creationId="{1034F639-23DC-5D43-89F5-C58D68D4AA28}"/>
          </ac:spMkLst>
        </pc:spChg>
        <pc:spChg chg="mod">
          <ac:chgData name="Philbrick, Jodi" userId="df277912-cd20-44fd-a392-1e7949fff9bb" providerId="ADAL" clId="{2E73D4FD-BCBF-9A45-9230-89BB9F2E9956}" dt="2021-10-13T21:49:27.053" v="8183"/>
          <ac:spMkLst>
            <pc:docMk/>
            <pc:sldMk cId="1277157628" sldId="342"/>
            <ac:spMk id="15" creationId="{8DBB4BC4-0E6D-EF4E-A2A0-57BBF5D03626}"/>
          </ac:spMkLst>
        </pc:spChg>
        <pc:spChg chg="mod">
          <ac:chgData name="Philbrick, Jodi" userId="df277912-cd20-44fd-a392-1e7949fff9bb" providerId="ADAL" clId="{2E73D4FD-BCBF-9A45-9230-89BB9F2E9956}" dt="2021-10-13T21:49:41.667" v="8191" actId="20577"/>
          <ac:spMkLst>
            <pc:docMk/>
            <pc:sldMk cId="1277157628" sldId="342"/>
            <ac:spMk id="16" creationId="{8799786A-193F-194C-85CA-AB394DBEF286}"/>
          </ac:spMkLst>
        </pc:spChg>
        <pc:grpChg chg="mod">
          <ac:chgData name="Philbrick, Jodi" userId="df277912-cd20-44fd-a392-1e7949fff9bb" providerId="ADAL" clId="{2E73D4FD-BCBF-9A45-9230-89BB9F2E9956}" dt="2021-10-13T21:50:07.112" v="8203" actId="1036"/>
          <ac:grpSpMkLst>
            <pc:docMk/>
            <pc:sldMk cId="1277157628" sldId="342"/>
            <ac:grpSpMk id="8" creationId="{DC3CF100-85FD-824E-AFB0-91B49CA13D9F}"/>
          </ac:grpSpMkLst>
        </pc:grpChg>
        <pc:grpChg chg="mod">
          <ac:chgData name="Philbrick, Jodi" userId="df277912-cd20-44fd-a392-1e7949fff9bb" providerId="ADAL" clId="{2E73D4FD-BCBF-9A45-9230-89BB9F2E9956}" dt="2021-10-13T21:49:05.946" v="8180" actId="1076"/>
          <ac:grpSpMkLst>
            <pc:docMk/>
            <pc:sldMk cId="1277157628" sldId="342"/>
            <ac:grpSpMk id="12" creationId="{9F20A4A8-43CF-054A-BCD6-18E2BCFB37F6}"/>
          </ac:grpSpMkLst>
        </pc:grpChg>
        <pc:grpChg chg="add mod">
          <ac:chgData name="Philbrick, Jodi" userId="df277912-cd20-44fd-a392-1e7949fff9bb" providerId="ADAL" clId="{2E73D4FD-BCBF-9A45-9230-89BB9F2E9956}" dt="2021-10-13T21:49:46.660" v="8192" actId="1076"/>
          <ac:grpSpMkLst>
            <pc:docMk/>
            <pc:sldMk cId="1277157628" sldId="342"/>
            <ac:grpSpMk id="14" creationId="{7E1E984F-B361-C344-8114-F930E59AA738}"/>
          </ac:grpSpMkLst>
        </pc:grpChg>
        <pc:graphicFrameChg chg="mod">
          <ac:chgData name="Philbrick, Jodi" userId="df277912-cd20-44fd-a392-1e7949fff9bb" providerId="ADAL" clId="{2E73D4FD-BCBF-9A45-9230-89BB9F2E9956}" dt="2021-10-13T18:26:30.200" v="7888"/>
          <ac:graphicFrameMkLst>
            <pc:docMk/>
            <pc:sldMk cId="1277157628" sldId="342"/>
            <ac:graphicFrameMk id="7" creationId="{780092E9-3E9F-9D43-98C5-A41D569A1760}"/>
          </ac:graphicFrameMkLst>
        </pc:graphicFrameChg>
        <pc:picChg chg="del mod">
          <ac:chgData name="Philbrick, Jodi" userId="df277912-cd20-44fd-a392-1e7949fff9bb" providerId="ADAL" clId="{2E73D4FD-BCBF-9A45-9230-89BB9F2E9956}" dt="2021-10-13T18:23:42.220" v="7860" actId="478"/>
          <ac:picMkLst>
            <pc:docMk/>
            <pc:sldMk cId="1277157628" sldId="342"/>
            <ac:picMk id="6" creationId="{1E832EC1-37AC-054A-ACBE-E981EE09A818}"/>
          </ac:picMkLst>
        </pc:picChg>
      </pc:sldChg>
      <pc:sldChg chg="del">
        <pc:chgData name="Philbrick, Jodi" userId="df277912-cd20-44fd-a392-1e7949fff9bb" providerId="ADAL" clId="{2E73D4FD-BCBF-9A45-9230-89BB9F2E9956}" dt="2021-10-07T20:43:44.427" v="446" actId="2696"/>
        <pc:sldMkLst>
          <pc:docMk/>
          <pc:sldMk cId="1084670059" sldId="343"/>
        </pc:sldMkLst>
      </pc:sldChg>
      <pc:sldChg chg="del">
        <pc:chgData name="Philbrick, Jodi" userId="df277912-cd20-44fd-a392-1e7949fff9bb" providerId="ADAL" clId="{2E73D4FD-BCBF-9A45-9230-89BB9F2E9956}" dt="2021-10-07T20:43:44.427" v="446" actId="2696"/>
        <pc:sldMkLst>
          <pc:docMk/>
          <pc:sldMk cId="2793097396" sldId="345"/>
        </pc:sldMkLst>
      </pc:sldChg>
      <pc:sldChg chg="del">
        <pc:chgData name="Philbrick, Jodi" userId="df277912-cd20-44fd-a392-1e7949fff9bb" providerId="ADAL" clId="{2E73D4FD-BCBF-9A45-9230-89BB9F2E9956}" dt="2021-10-07T20:43:44.427" v="446" actId="2696"/>
        <pc:sldMkLst>
          <pc:docMk/>
          <pc:sldMk cId="3900098597" sldId="346"/>
        </pc:sldMkLst>
      </pc:sldChg>
      <pc:sldChg chg="del">
        <pc:chgData name="Philbrick, Jodi" userId="df277912-cd20-44fd-a392-1e7949fff9bb" providerId="ADAL" clId="{2E73D4FD-BCBF-9A45-9230-89BB9F2E9956}" dt="2021-10-07T20:43:44.427" v="446" actId="2696"/>
        <pc:sldMkLst>
          <pc:docMk/>
          <pc:sldMk cId="4070894573" sldId="347"/>
        </pc:sldMkLst>
      </pc:sldChg>
      <pc:sldChg chg="del">
        <pc:chgData name="Philbrick, Jodi" userId="df277912-cd20-44fd-a392-1e7949fff9bb" providerId="ADAL" clId="{2E73D4FD-BCBF-9A45-9230-89BB9F2E9956}" dt="2021-10-07T20:43:44.427" v="446" actId="2696"/>
        <pc:sldMkLst>
          <pc:docMk/>
          <pc:sldMk cId="3979790880" sldId="348"/>
        </pc:sldMkLst>
      </pc:sldChg>
      <pc:sldChg chg="del">
        <pc:chgData name="Philbrick, Jodi" userId="df277912-cd20-44fd-a392-1e7949fff9bb" providerId="ADAL" clId="{2E73D4FD-BCBF-9A45-9230-89BB9F2E9956}" dt="2021-10-07T20:43:44.427" v="446" actId="2696"/>
        <pc:sldMkLst>
          <pc:docMk/>
          <pc:sldMk cId="2965017300" sldId="349"/>
        </pc:sldMkLst>
      </pc:sldChg>
      <pc:sldChg chg="del">
        <pc:chgData name="Philbrick, Jodi" userId="df277912-cd20-44fd-a392-1e7949fff9bb" providerId="ADAL" clId="{2E73D4FD-BCBF-9A45-9230-89BB9F2E9956}" dt="2021-10-07T20:43:44.427" v="446" actId="2696"/>
        <pc:sldMkLst>
          <pc:docMk/>
          <pc:sldMk cId="776449603" sldId="350"/>
        </pc:sldMkLst>
      </pc:sldChg>
      <pc:sldChg chg="del">
        <pc:chgData name="Philbrick, Jodi" userId="df277912-cd20-44fd-a392-1e7949fff9bb" providerId="ADAL" clId="{2E73D4FD-BCBF-9A45-9230-89BB9F2E9956}" dt="2021-10-07T20:43:44.427" v="446" actId="2696"/>
        <pc:sldMkLst>
          <pc:docMk/>
          <pc:sldMk cId="1214819494" sldId="351"/>
        </pc:sldMkLst>
      </pc:sldChg>
      <pc:sldChg chg="del">
        <pc:chgData name="Philbrick, Jodi" userId="df277912-cd20-44fd-a392-1e7949fff9bb" providerId="ADAL" clId="{2E73D4FD-BCBF-9A45-9230-89BB9F2E9956}" dt="2021-10-07T20:43:44.427" v="446" actId="2696"/>
        <pc:sldMkLst>
          <pc:docMk/>
          <pc:sldMk cId="1666824402" sldId="352"/>
        </pc:sldMkLst>
      </pc:sldChg>
      <pc:sldChg chg="del">
        <pc:chgData name="Philbrick, Jodi" userId="df277912-cd20-44fd-a392-1e7949fff9bb" providerId="ADAL" clId="{2E73D4FD-BCBF-9A45-9230-89BB9F2E9956}" dt="2021-10-07T20:43:44.427" v="446" actId="2696"/>
        <pc:sldMkLst>
          <pc:docMk/>
          <pc:sldMk cId="4276668676" sldId="353"/>
        </pc:sldMkLst>
      </pc:sldChg>
      <pc:sldChg chg="del">
        <pc:chgData name="Philbrick, Jodi" userId="df277912-cd20-44fd-a392-1e7949fff9bb" providerId="ADAL" clId="{2E73D4FD-BCBF-9A45-9230-89BB9F2E9956}" dt="2021-10-07T20:43:44.427" v="446" actId="2696"/>
        <pc:sldMkLst>
          <pc:docMk/>
          <pc:sldMk cId="2311048729" sldId="354"/>
        </pc:sldMkLst>
      </pc:sldChg>
      <pc:sldChg chg="addSp delSp modSp del mod">
        <pc:chgData name="Philbrick, Jodi" userId="df277912-cd20-44fd-a392-1e7949fff9bb" providerId="ADAL" clId="{2E73D4FD-BCBF-9A45-9230-89BB9F2E9956}" dt="2021-10-12T14:36:56.030" v="1879" actId="2696"/>
        <pc:sldMkLst>
          <pc:docMk/>
          <pc:sldMk cId="1312192095" sldId="356"/>
        </pc:sldMkLst>
        <pc:spChg chg="mod">
          <ac:chgData name="Philbrick, Jodi" userId="df277912-cd20-44fd-a392-1e7949fff9bb" providerId="ADAL" clId="{2E73D4FD-BCBF-9A45-9230-89BB9F2E9956}" dt="2021-10-12T14:34:19.047" v="1796" actId="20577"/>
          <ac:spMkLst>
            <pc:docMk/>
            <pc:sldMk cId="1312192095" sldId="356"/>
            <ac:spMk id="2" creationId="{DF05030B-973D-874B-8254-31CDC5DE8D2F}"/>
          </ac:spMkLst>
        </pc:spChg>
        <pc:spChg chg="mod">
          <ac:chgData name="Philbrick, Jodi" userId="df277912-cd20-44fd-a392-1e7949fff9bb" providerId="ADAL" clId="{2E73D4FD-BCBF-9A45-9230-89BB9F2E9956}" dt="2021-10-12T14:34:22.035" v="1798" actId="20577"/>
          <ac:spMkLst>
            <pc:docMk/>
            <pc:sldMk cId="1312192095" sldId="356"/>
            <ac:spMk id="3" creationId="{141FE1D9-F6C8-AE47-A2C7-A30FC32F860E}"/>
          </ac:spMkLst>
        </pc:spChg>
        <pc:picChg chg="add del">
          <ac:chgData name="Philbrick, Jodi" userId="df277912-cd20-44fd-a392-1e7949fff9bb" providerId="ADAL" clId="{2E73D4FD-BCBF-9A45-9230-89BB9F2E9956}" dt="2021-10-12T14:36:54.126" v="1878" actId="478"/>
          <ac:picMkLst>
            <pc:docMk/>
            <pc:sldMk cId="1312192095" sldId="356"/>
            <ac:picMk id="6" creationId="{1E832EC1-37AC-054A-ACBE-E981EE09A818}"/>
          </ac:picMkLst>
        </pc:picChg>
      </pc:sldChg>
      <pc:sldChg chg="del">
        <pc:chgData name="Philbrick, Jodi" userId="df277912-cd20-44fd-a392-1e7949fff9bb" providerId="ADAL" clId="{2E73D4FD-BCBF-9A45-9230-89BB9F2E9956}" dt="2021-10-12T14:34:26.199" v="1799" actId="2696"/>
        <pc:sldMkLst>
          <pc:docMk/>
          <pc:sldMk cId="1173089129" sldId="360"/>
        </pc:sldMkLst>
      </pc:sldChg>
      <pc:sldChg chg="del">
        <pc:chgData name="Philbrick, Jodi" userId="df277912-cd20-44fd-a392-1e7949fff9bb" providerId="ADAL" clId="{2E73D4FD-BCBF-9A45-9230-89BB9F2E9956}" dt="2021-10-12T14:34:26.713" v="1800" actId="2696"/>
        <pc:sldMkLst>
          <pc:docMk/>
          <pc:sldMk cId="1242811619" sldId="361"/>
        </pc:sldMkLst>
      </pc:sldChg>
      <pc:sldChg chg="del">
        <pc:chgData name="Philbrick, Jodi" userId="df277912-cd20-44fd-a392-1e7949fff9bb" providerId="ADAL" clId="{2E73D4FD-BCBF-9A45-9230-89BB9F2E9956}" dt="2021-10-12T14:34:27.311" v="1801" actId="2696"/>
        <pc:sldMkLst>
          <pc:docMk/>
          <pc:sldMk cId="1117135033" sldId="362"/>
        </pc:sldMkLst>
      </pc:sldChg>
      <pc:sldChg chg="del">
        <pc:chgData name="Philbrick, Jodi" userId="df277912-cd20-44fd-a392-1e7949fff9bb" providerId="ADAL" clId="{2E73D4FD-BCBF-9A45-9230-89BB9F2E9956}" dt="2021-10-12T14:34:31.510" v="1803" actId="2696"/>
        <pc:sldMkLst>
          <pc:docMk/>
          <pc:sldMk cId="2146354838" sldId="367"/>
        </pc:sldMkLst>
      </pc:sldChg>
      <pc:sldChg chg="modSp mod ord modNotesTx">
        <pc:chgData name="Philbrick, Jodi" userId="df277912-cd20-44fd-a392-1e7949fff9bb" providerId="ADAL" clId="{2E73D4FD-BCBF-9A45-9230-89BB9F2E9956}" dt="2021-10-13T17:29:42.576" v="4695" actId="20578"/>
        <pc:sldMkLst>
          <pc:docMk/>
          <pc:sldMk cId="2363720194" sldId="369"/>
        </pc:sldMkLst>
        <pc:spChg chg="mod">
          <ac:chgData name="Philbrick, Jodi" userId="df277912-cd20-44fd-a392-1e7949fff9bb" providerId="ADAL" clId="{2E73D4FD-BCBF-9A45-9230-89BB9F2E9956}" dt="2021-10-12T14:43:24.832" v="2270" actId="1076"/>
          <ac:spMkLst>
            <pc:docMk/>
            <pc:sldMk cId="2363720194" sldId="369"/>
            <ac:spMk id="2" creationId="{DF05030B-973D-874B-8254-31CDC5DE8D2F}"/>
          </ac:spMkLst>
        </pc:spChg>
        <pc:spChg chg="mod">
          <ac:chgData name="Philbrick, Jodi" userId="df277912-cd20-44fd-a392-1e7949fff9bb" providerId="ADAL" clId="{2E73D4FD-BCBF-9A45-9230-89BB9F2E9956}" dt="2021-10-12T15:29:46.398" v="2467" actId="20577"/>
          <ac:spMkLst>
            <pc:docMk/>
            <pc:sldMk cId="2363720194" sldId="369"/>
            <ac:spMk id="3" creationId="{141FE1D9-F6C8-AE47-A2C7-A30FC32F860E}"/>
          </ac:spMkLst>
        </pc:spChg>
      </pc:sldChg>
      <pc:sldChg chg="del">
        <pc:chgData name="Philbrick, Jodi" userId="df277912-cd20-44fd-a392-1e7949fff9bb" providerId="ADAL" clId="{2E73D4FD-BCBF-9A45-9230-89BB9F2E9956}" dt="2021-10-13T18:01:18.699" v="6016" actId="2696"/>
        <pc:sldMkLst>
          <pc:docMk/>
          <pc:sldMk cId="3432885421" sldId="370"/>
        </pc:sldMkLst>
      </pc:sldChg>
      <pc:sldChg chg="del">
        <pc:chgData name="Philbrick, Jodi" userId="df277912-cd20-44fd-a392-1e7949fff9bb" providerId="ADAL" clId="{2E73D4FD-BCBF-9A45-9230-89BB9F2E9956}" dt="2021-10-07T20:43:44.427" v="446" actId="2696"/>
        <pc:sldMkLst>
          <pc:docMk/>
          <pc:sldMk cId="2925758662" sldId="371"/>
        </pc:sldMkLst>
      </pc:sldChg>
      <pc:sldChg chg="del">
        <pc:chgData name="Philbrick, Jodi" userId="df277912-cd20-44fd-a392-1e7949fff9bb" providerId="ADAL" clId="{2E73D4FD-BCBF-9A45-9230-89BB9F2E9956}" dt="2021-10-07T20:43:49.911" v="447" actId="2696"/>
        <pc:sldMkLst>
          <pc:docMk/>
          <pc:sldMk cId="3407675525" sldId="373"/>
        </pc:sldMkLst>
      </pc:sldChg>
      <pc:sldChg chg="del">
        <pc:chgData name="Philbrick, Jodi" userId="df277912-cd20-44fd-a392-1e7949fff9bb" providerId="ADAL" clId="{2E73D4FD-BCBF-9A45-9230-89BB9F2E9956}" dt="2021-10-07T20:43:49.911" v="447" actId="2696"/>
        <pc:sldMkLst>
          <pc:docMk/>
          <pc:sldMk cId="2120823155" sldId="374"/>
        </pc:sldMkLst>
      </pc:sldChg>
      <pc:sldChg chg="addSp delSp modSp add mod modNotesTx">
        <pc:chgData name="Philbrick, Jodi" userId="df277912-cd20-44fd-a392-1e7949fff9bb" providerId="ADAL" clId="{2E73D4FD-BCBF-9A45-9230-89BB9F2E9956}" dt="2021-10-13T15:53:48.074" v="2946" actId="478"/>
        <pc:sldMkLst>
          <pc:docMk/>
          <pc:sldMk cId="4048945579" sldId="375"/>
        </pc:sldMkLst>
        <pc:spChg chg="mod">
          <ac:chgData name="Philbrick, Jodi" userId="df277912-cd20-44fd-a392-1e7949fff9bb" providerId="ADAL" clId="{2E73D4FD-BCBF-9A45-9230-89BB9F2E9956}" dt="2021-10-12T14:28:56.333" v="1707" actId="1076"/>
          <ac:spMkLst>
            <pc:docMk/>
            <pc:sldMk cId="4048945579" sldId="375"/>
            <ac:spMk id="2" creationId="{DF05030B-973D-874B-8254-31CDC5DE8D2F}"/>
          </ac:spMkLst>
        </pc:spChg>
        <pc:spChg chg="del mod">
          <ac:chgData name="Philbrick, Jodi" userId="df277912-cd20-44fd-a392-1e7949fff9bb" providerId="ADAL" clId="{2E73D4FD-BCBF-9A45-9230-89BB9F2E9956}" dt="2021-10-12T14:28:29.222" v="1685" actId="478"/>
          <ac:spMkLst>
            <pc:docMk/>
            <pc:sldMk cId="4048945579" sldId="375"/>
            <ac:spMk id="3" creationId="{141FE1D9-F6C8-AE47-A2C7-A30FC32F860E}"/>
          </ac:spMkLst>
        </pc:spChg>
        <pc:spChg chg="add del mod">
          <ac:chgData name="Philbrick, Jodi" userId="df277912-cd20-44fd-a392-1e7949fff9bb" providerId="ADAL" clId="{2E73D4FD-BCBF-9A45-9230-89BB9F2E9956}" dt="2021-10-13T15:53:46.442" v="2945" actId="478"/>
          <ac:spMkLst>
            <pc:docMk/>
            <pc:sldMk cId="4048945579" sldId="375"/>
            <ac:spMk id="4" creationId="{64B397EF-B4FF-F245-9004-FF877248BDCF}"/>
          </ac:spMkLst>
        </pc:spChg>
        <pc:spChg chg="add del mod">
          <ac:chgData name="Philbrick, Jodi" userId="df277912-cd20-44fd-a392-1e7949fff9bb" providerId="ADAL" clId="{2E73D4FD-BCBF-9A45-9230-89BB9F2E9956}" dt="2021-10-13T15:53:48.074" v="2946" actId="478"/>
          <ac:spMkLst>
            <pc:docMk/>
            <pc:sldMk cId="4048945579" sldId="375"/>
            <ac:spMk id="5" creationId="{0ED36E93-4CCF-7642-AE13-31CF0371C4E1}"/>
          </ac:spMkLst>
        </pc:spChg>
        <pc:picChg chg="mod">
          <ac:chgData name="Philbrick, Jodi" userId="df277912-cd20-44fd-a392-1e7949fff9bb" providerId="ADAL" clId="{2E73D4FD-BCBF-9A45-9230-89BB9F2E9956}" dt="2021-10-12T14:33:52.213" v="1751" actId="1076"/>
          <ac:picMkLst>
            <pc:docMk/>
            <pc:sldMk cId="4048945579" sldId="375"/>
            <ac:picMk id="6" creationId="{1E832EC1-37AC-054A-ACBE-E981EE09A818}"/>
          </ac:picMkLst>
        </pc:picChg>
        <pc:picChg chg="add mod">
          <ac:chgData name="Philbrick, Jodi" userId="df277912-cd20-44fd-a392-1e7949fff9bb" providerId="ADAL" clId="{2E73D4FD-BCBF-9A45-9230-89BB9F2E9956}" dt="2021-10-12T14:28:34.938" v="1687" actId="14100"/>
          <ac:picMkLst>
            <pc:docMk/>
            <pc:sldMk cId="4048945579" sldId="375"/>
            <ac:picMk id="1026" creationId="{A7515DBC-C85F-124D-BBCC-DEFA1B04AAFE}"/>
          </ac:picMkLst>
        </pc:picChg>
        <pc:picChg chg="add mod">
          <ac:chgData name="Philbrick, Jodi" userId="df277912-cd20-44fd-a392-1e7949fff9bb" providerId="ADAL" clId="{2E73D4FD-BCBF-9A45-9230-89BB9F2E9956}" dt="2021-10-12T14:29:33.515" v="1710" actId="1076"/>
          <ac:picMkLst>
            <pc:docMk/>
            <pc:sldMk cId="4048945579" sldId="375"/>
            <ac:picMk id="1028" creationId="{715C10AB-2CFC-3A4C-B5C1-6CF471D17FCB}"/>
          </ac:picMkLst>
        </pc:picChg>
      </pc:sldChg>
      <pc:sldChg chg="addSp delSp modSp add del mod setBg setClrOvrMap delDesignElem chgLayout">
        <pc:chgData name="Philbrick, Jodi" userId="df277912-cd20-44fd-a392-1e7949fff9bb" providerId="ADAL" clId="{2E73D4FD-BCBF-9A45-9230-89BB9F2E9956}" dt="2021-10-13T16:20:01.324" v="3400" actId="2696"/>
        <pc:sldMkLst>
          <pc:docMk/>
          <pc:sldMk cId="2044028045" sldId="376"/>
        </pc:sldMkLst>
        <pc:spChg chg="add del mod">
          <ac:chgData name="Philbrick, Jodi" userId="df277912-cd20-44fd-a392-1e7949fff9bb" providerId="ADAL" clId="{2E73D4FD-BCBF-9A45-9230-89BB9F2E9956}" dt="2021-10-13T15:59:50.811" v="2951"/>
          <ac:spMkLst>
            <pc:docMk/>
            <pc:sldMk cId="2044028045" sldId="376"/>
            <ac:spMk id="2" creationId="{86F023CC-B9F4-D94E-9796-A23A9CB66C17}"/>
          </ac:spMkLst>
        </pc:spChg>
        <pc:spChg chg="del mod">
          <ac:chgData name="Philbrick, Jodi" userId="df277912-cd20-44fd-a392-1e7949fff9bb" providerId="ADAL" clId="{2E73D4FD-BCBF-9A45-9230-89BB9F2E9956}" dt="2021-10-12T14:43:06.266" v="2267" actId="478"/>
          <ac:spMkLst>
            <pc:docMk/>
            <pc:sldMk cId="2044028045" sldId="376"/>
            <ac:spMk id="2" creationId="{DF05030B-973D-874B-8254-31CDC5DE8D2F}"/>
          </ac:spMkLst>
        </pc:spChg>
        <pc:spChg chg="add del mod ord">
          <ac:chgData name="Philbrick, Jodi" userId="df277912-cd20-44fd-a392-1e7949fff9bb" providerId="ADAL" clId="{2E73D4FD-BCBF-9A45-9230-89BB9F2E9956}" dt="2021-10-13T16:08:02.944" v="3132" actId="700"/>
          <ac:spMkLst>
            <pc:docMk/>
            <pc:sldMk cId="2044028045" sldId="376"/>
            <ac:spMk id="3" creationId="{141FE1D9-F6C8-AE47-A2C7-A30FC32F860E}"/>
          </ac:spMkLst>
        </pc:spChg>
        <pc:spChg chg="add mod">
          <ac:chgData name="Philbrick, Jodi" userId="df277912-cd20-44fd-a392-1e7949fff9bb" providerId="ADAL" clId="{2E73D4FD-BCBF-9A45-9230-89BB9F2E9956}" dt="2021-10-13T16:04:49.205" v="3109" actId="408"/>
          <ac:spMkLst>
            <pc:docMk/>
            <pc:sldMk cId="2044028045" sldId="376"/>
            <ac:spMk id="4" creationId="{80B760BE-B9B7-E845-A844-EF9B49D43955}"/>
          </ac:spMkLst>
        </pc:spChg>
        <pc:spChg chg="add del">
          <ac:chgData name="Philbrick, Jodi" userId="df277912-cd20-44fd-a392-1e7949fff9bb" providerId="ADAL" clId="{2E73D4FD-BCBF-9A45-9230-89BB9F2E9956}" dt="2021-10-12T14:40:41.995" v="2245" actId="478"/>
          <ac:spMkLst>
            <pc:docMk/>
            <pc:sldMk cId="2044028045" sldId="376"/>
            <ac:spMk id="5" creationId="{7AC55717-76FF-D047-BA36-63DC12525D01}"/>
          </ac:spMkLst>
        </pc:spChg>
        <pc:spChg chg="add del mod">
          <ac:chgData name="Philbrick, Jodi" userId="df277912-cd20-44fd-a392-1e7949fff9bb" providerId="ADAL" clId="{2E73D4FD-BCBF-9A45-9230-89BB9F2E9956}" dt="2021-10-13T16:05:24.960" v="3112"/>
          <ac:spMkLst>
            <pc:docMk/>
            <pc:sldMk cId="2044028045" sldId="376"/>
            <ac:spMk id="10" creationId="{2ACEC9D2-0769-3F4E-917D-5B39DC6F890C}"/>
          </ac:spMkLst>
        </pc:spChg>
        <pc:spChg chg="add mod ord">
          <ac:chgData name="Philbrick, Jodi" userId="df277912-cd20-44fd-a392-1e7949fff9bb" providerId="ADAL" clId="{2E73D4FD-BCBF-9A45-9230-89BB9F2E9956}" dt="2021-10-13T16:09:09.553" v="3200" actId="122"/>
          <ac:spMkLst>
            <pc:docMk/>
            <pc:sldMk cId="2044028045" sldId="376"/>
            <ac:spMk id="11" creationId="{40E1211C-69D8-DE41-B5FB-707E1786E504}"/>
          </ac:spMkLst>
        </pc:spChg>
        <pc:spChg chg="add del mod">
          <ac:chgData name="Philbrick, Jodi" userId="df277912-cd20-44fd-a392-1e7949fff9bb" providerId="ADAL" clId="{2E73D4FD-BCBF-9A45-9230-89BB9F2E9956}" dt="2021-10-12T14:43:56.900" v="2314"/>
          <ac:spMkLst>
            <pc:docMk/>
            <pc:sldMk cId="2044028045" sldId="376"/>
            <ac:spMk id="12" creationId="{ABD1AB56-5DE0-4948-9072-AC47AEF4B021}"/>
          </ac:spMkLst>
        </pc:spChg>
        <pc:spChg chg="add del">
          <ac:chgData name="Philbrick, Jodi" userId="df277912-cd20-44fd-a392-1e7949fff9bb" providerId="ADAL" clId="{2E73D4FD-BCBF-9A45-9230-89BB9F2E9956}" dt="2021-10-12T14:45:28.519" v="2375"/>
          <ac:spMkLst>
            <pc:docMk/>
            <pc:sldMk cId="2044028045" sldId="376"/>
            <ac:spMk id="15" creationId="{DFCDE619-418B-A245-A367-C1259641529C}"/>
          </ac:spMkLst>
        </pc:spChg>
        <pc:spChg chg="add mod">
          <ac:chgData name="Philbrick, Jodi" userId="df277912-cd20-44fd-a392-1e7949fff9bb" providerId="ADAL" clId="{2E73D4FD-BCBF-9A45-9230-89BB9F2E9956}" dt="2021-10-13T16:02:47.571" v="3089" actId="1076"/>
          <ac:spMkLst>
            <pc:docMk/>
            <pc:sldMk cId="2044028045" sldId="376"/>
            <ac:spMk id="18" creationId="{CD42F678-6314-0F49-B7B3-161B71D2A968}"/>
          </ac:spMkLst>
        </pc:spChg>
        <pc:spChg chg="add mod">
          <ac:chgData name="Philbrick, Jodi" userId="df277912-cd20-44fd-a392-1e7949fff9bb" providerId="ADAL" clId="{2E73D4FD-BCBF-9A45-9230-89BB9F2E9956}" dt="2021-10-13T16:04:49.205" v="3109" actId="408"/>
          <ac:spMkLst>
            <pc:docMk/>
            <pc:sldMk cId="2044028045" sldId="376"/>
            <ac:spMk id="20" creationId="{6C05877D-CAD2-5848-AC5A-B4BC59AB30F3}"/>
          </ac:spMkLst>
        </pc:spChg>
        <pc:spChg chg="add mod">
          <ac:chgData name="Philbrick, Jodi" userId="df277912-cd20-44fd-a392-1e7949fff9bb" providerId="ADAL" clId="{2E73D4FD-BCBF-9A45-9230-89BB9F2E9956}" dt="2021-10-13T16:01:52.314" v="3076" actId="14100"/>
          <ac:spMkLst>
            <pc:docMk/>
            <pc:sldMk cId="2044028045" sldId="376"/>
            <ac:spMk id="21" creationId="{E682D3D4-3610-C345-AED7-37FB6959BAD3}"/>
          </ac:spMkLst>
        </pc:spChg>
        <pc:spChg chg="mod">
          <ac:chgData name="Philbrick, Jodi" userId="df277912-cd20-44fd-a392-1e7949fff9bb" providerId="ADAL" clId="{2E73D4FD-BCBF-9A45-9230-89BB9F2E9956}" dt="2021-10-13T16:10:59.635" v="3234"/>
          <ac:spMkLst>
            <pc:docMk/>
            <pc:sldMk cId="2044028045" sldId="376"/>
            <ac:spMk id="27" creationId="{472F8545-72A7-CC45-8895-C8AA166EB419}"/>
          </ac:spMkLst>
        </pc:spChg>
        <pc:spChg chg="add del">
          <ac:chgData name="Philbrick, Jodi" userId="df277912-cd20-44fd-a392-1e7949fff9bb" providerId="ADAL" clId="{2E73D4FD-BCBF-9A45-9230-89BB9F2E9956}" dt="2021-10-12T14:47:21.410" v="2390" actId="26606"/>
          <ac:spMkLst>
            <pc:docMk/>
            <pc:sldMk cId="2044028045" sldId="376"/>
            <ac:spMk id="30" creationId="{5CB593EA-2F98-479F-B4C4-F366571FA64D}"/>
          </ac:spMkLst>
        </pc:spChg>
        <pc:spChg chg="add del">
          <ac:chgData name="Philbrick, Jodi" userId="df277912-cd20-44fd-a392-1e7949fff9bb" providerId="ADAL" clId="{2E73D4FD-BCBF-9A45-9230-89BB9F2E9956}" dt="2021-10-12T14:47:21.410" v="2390" actId="26606"/>
          <ac:spMkLst>
            <pc:docMk/>
            <pc:sldMk cId="2044028045" sldId="376"/>
            <ac:spMk id="32" creationId="{39BEB6D0-9E4E-4221-93D1-74ABECEE9EFC}"/>
          </ac:spMkLst>
        </pc:spChg>
        <pc:spChg chg="add del">
          <ac:chgData name="Philbrick, Jodi" userId="df277912-cd20-44fd-a392-1e7949fff9bb" providerId="ADAL" clId="{2E73D4FD-BCBF-9A45-9230-89BB9F2E9956}" dt="2021-10-12T14:47:39.547" v="2392" actId="26606"/>
          <ac:spMkLst>
            <pc:docMk/>
            <pc:sldMk cId="2044028045" sldId="376"/>
            <ac:spMk id="34" creationId="{08C9B587-E65E-4B52-B37C-ABEBB6E87928}"/>
          </ac:spMkLst>
        </pc:spChg>
        <pc:spChg chg="add del">
          <ac:chgData name="Philbrick, Jodi" userId="df277912-cd20-44fd-a392-1e7949fff9bb" providerId="ADAL" clId="{2E73D4FD-BCBF-9A45-9230-89BB9F2E9956}" dt="2021-10-12T14:47:39.547" v="2392" actId="26606"/>
          <ac:spMkLst>
            <pc:docMk/>
            <pc:sldMk cId="2044028045" sldId="376"/>
            <ac:spMk id="35" creationId="{68AF5748-FED8-45BA-8631-26D1D10F3246}"/>
          </ac:spMkLst>
        </pc:spChg>
        <pc:spChg chg="add del">
          <ac:chgData name="Philbrick, Jodi" userId="df277912-cd20-44fd-a392-1e7949fff9bb" providerId="ADAL" clId="{2E73D4FD-BCBF-9A45-9230-89BB9F2E9956}" dt="2021-10-12T14:47:39.547" v="2392" actId="26606"/>
          <ac:spMkLst>
            <pc:docMk/>
            <pc:sldMk cId="2044028045" sldId="376"/>
            <ac:spMk id="36" creationId="{AF2F604E-43BE-4DC3-B983-E071523364F8}"/>
          </ac:spMkLst>
        </pc:spChg>
        <pc:spChg chg="add del">
          <ac:chgData name="Philbrick, Jodi" userId="df277912-cd20-44fd-a392-1e7949fff9bb" providerId="ADAL" clId="{2E73D4FD-BCBF-9A45-9230-89BB9F2E9956}" dt="2021-10-13T16:00:10.641" v="2952" actId="26606"/>
          <ac:spMkLst>
            <pc:docMk/>
            <pc:sldMk cId="2044028045" sldId="376"/>
            <ac:spMk id="38" creationId="{5CB593EA-2F98-479F-B4C4-F366571FA64D}"/>
          </ac:spMkLst>
        </pc:spChg>
        <pc:spChg chg="add del">
          <ac:chgData name="Philbrick, Jodi" userId="df277912-cd20-44fd-a392-1e7949fff9bb" providerId="ADAL" clId="{2E73D4FD-BCBF-9A45-9230-89BB9F2E9956}" dt="2021-10-13T16:00:10.641" v="2952" actId="26606"/>
          <ac:spMkLst>
            <pc:docMk/>
            <pc:sldMk cId="2044028045" sldId="376"/>
            <ac:spMk id="40" creationId="{39BEB6D0-9E4E-4221-93D1-74ABECEE9EFC}"/>
          </ac:spMkLst>
        </pc:spChg>
        <pc:spChg chg="add del">
          <ac:chgData name="Philbrick, Jodi" userId="df277912-cd20-44fd-a392-1e7949fff9bb" providerId="ADAL" clId="{2E73D4FD-BCBF-9A45-9230-89BB9F2E9956}" dt="2021-10-13T16:00:34.905" v="2954" actId="26606"/>
          <ac:spMkLst>
            <pc:docMk/>
            <pc:sldMk cId="2044028045" sldId="376"/>
            <ac:spMk id="45" creationId="{AB902CB9-C7DC-4673-B7D5-F22DCF0EC54E}"/>
          </ac:spMkLst>
        </pc:spChg>
        <pc:spChg chg="add del">
          <ac:chgData name="Philbrick, Jodi" userId="df277912-cd20-44fd-a392-1e7949fff9bb" providerId="ADAL" clId="{2E73D4FD-BCBF-9A45-9230-89BB9F2E9956}" dt="2021-10-13T16:08:02.944" v="3132" actId="700"/>
          <ac:spMkLst>
            <pc:docMk/>
            <pc:sldMk cId="2044028045" sldId="376"/>
            <ac:spMk id="50" creationId="{5CB593EA-2F98-479F-B4C4-F366571FA64D}"/>
          </ac:spMkLst>
        </pc:spChg>
        <pc:spChg chg="add del">
          <ac:chgData name="Philbrick, Jodi" userId="df277912-cd20-44fd-a392-1e7949fff9bb" providerId="ADAL" clId="{2E73D4FD-BCBF-9A45-9230-89BB9F2E9956}" dt="2021-10-13T16:08:02.944" v="3132" actId="700"/>
          <ac:spMkLst>
            <pc:docMk/>
            <pc:sldMk cId="2044028045" sldId="376"/>
            <ac:spMk id="52" creationId="{39BEB6D0-9E4E-4221-93D1-74ABECEE9EFC}"/>
          </ac:spMkLst>
        </pc:spChg>
        <pc:grpChg chg="add mod">
          <ac:chgData name="Philbrick, Jodi" userId="df277912-cd20-44fd-a392-1e7949fff9bb" providerId="ADAL" clId="{2E73D4FD-BCBF-9A45-9230-89BB9F2E9956}" dt="2021-10-13T16:04:49.205" v="3109" actId="408"/>
          <ac:grpSpMkLst>
            <pc:docMk/>
            <pc:sldMk cId="2044028045" sldId="376"/>
            <ac:grpSpMk id="5" creationId="{6D8FD423-A6F1-0348-82F2-0FDEE6C728B8}"/>
          </ac:grpSpMkLst>
        </pc:grpChg>
        <pc:grpChg chg="add mod">
          <ac:chgData name="Philbrick, Jodi" userId="df277912-cd20-44fd-a392-1e7949fff9bb" providerId="ADAL" clId="{2E73D4FD-BCBF-9A45-9230-89BB9F2E9956}" dt="2021-10-13T16:16:26.758" v="3340" actId="1076"/>
          <ac:grpSpMkLst>
            <pc:docMk/>
            <pc:sldMk cId="2044028045" sldId="376"/>
            <ac:grpSpMk id="7" creationId="{0F21807D-572C-6C44-B36C-729CA201DC87}"/>
          </ac:grpSpMkLst>
        </pc:grpChg>
        <pc:grpChg chg="add mod">
          <ac:chgData name="Philbrick, Jodi" userId="df277912-cd20-44fd-a392-1e7949fff9bb" providerId="ADAL" clId="{2E73D4FD-BCBF-9A45-9230-89BB9F2E9956}" dt="2021-10-13T16:04:49.205" v="3109" actId="408"/>
          <ac:grpSpMkLst>
            <pc:docMk/>
            <pc:sldMk cId="2044028045" sldId="376"/>
            <ac:grpSpMk id="8" creationId="{D158A514-C610-C84A-94B1-8A94514F8B41}"/>
          </ac:grpSpMkLst>
        </pc:grpChg>
        <pc:grpChg chg="add mod">
          <ac:chgData name="Philbrick, Jodi" userId="df277912-cd20-44fd-a392-1e7949fff9bb" providerId="ADAL" clId="{2E73D4FD-BCBF-9A45-9230-89BB9F2E9956}" dt="2021-10-13T16:18:14.168" v="3363" actId="1076"/>
          <ac:grpSpMkLst>
            <pc:docMk/>
            <pc:sldMk cId="2044028045" sldId="376"/>
            <ac:grpSpMk id="9" creationId="{7130F5F5-2324-5046-815D-DF97888F0238}"/>
          </ac:grpSpMkLst>
        </pc:grpChg>
        <pc:grpChg chg="add del mod">
          <ac:chgData name="Philbrick, Jodi" userId="df277912-cd20-44fd-a392-1e7949fff9bb" providerId="ADAL" clId="{2E73D4FD-BCBF-9A45-9230-89BB9F2E9956}" dt="2021-10-13T16:11:01.408" v="3235"/>
          <ac:grpSpMkLst>
            <pc:docMk/>
            <pc:sldMk cId="2044028045" sldId="376"/>
            <ac:grpSpMk id="25" creationId="{7A4C65CA-F6F0-4147-BFA4-9EF0B43EF247}"/>
          </ac:grpSpMkLst>
        </pc:grpChg>
        <pc:graphicFrameChg chg="add del mod modGraphic">
          <ac:chgData name="Philbrick, Jodi" userId="df277912-cd20-44fd-a392-1e7949fff9bb" providerId="ADAL" clId="{2E73D4FD-BCBF-9A45-9230-89BB9F2E9956}" dt="2021-10-12T14:40:41.995" v="2245" actId="478"/>
          <ac:graphicFrameMkLst>
            <pc:docMk/>
            <pc:sldMk cId="2044028045" sldId="376"/>
            <ac:graphicFrameMk id="4" creationId="{7226F8B4-027F-3549-B202-8FB878BAC6F9}"/>
          </ac:graphicFrameMkLst>
        </pc:graphicFrameChg>
        <pc:graphicFrameChg chg="add del mod modGraphic">
          <ac:chgData name="Philbrick, Jodi" userId="df277912-cd20-44fd-a392-1e7949fff9bb" providerId="ADAL" clId="{2E73D4FD-BCBF-9A45-9230-89BB9F2E9956}" dt="2021-10-12T14:43:03.876" v="2266" actId="478"/>
          <ac:graphicFrameMkLst>
            <pc:docMk/>
            <pc:sldMk cId="2044028045" sldId="376"/>
            <ac:graphicFrameMk id="7" creationId="{D76387EA-A352-C343-B46F-83C2069478B9}"/>
          </ac:graphicFrameMkLst>
        </pc:graphicFrameChg>
        <pc:graphicFrameChg chg="add del mod">
          <ac:chgData name="Philbrick, Jodi" userId="df277912-cd20-44fd-a392-1e7949fff9bb" providerId="ADAL" clId="{2E73D4FD-BCBF-9A45-9230-89BB9F2E9956}" dt="2021-10-12T14:48:10.019" v="2395" actId="12084"/>
          <ac:graphicFrameMkLst>
            <pc:docMk/>
            <pc:sldMk cId="2044028045" sldId="376"/>
            <ac:graphicFrameMk id="26" creationId="{34C65C59-9172-9141-86CD-3D7D60D511E6}"/>
          </ac:graphicFrameMkLst>
        </pc:graphicFrameChg>
        <pc:picChg chg="add del mod">
          <ac:chgData name="Philbrick, Jodi" userId="df277912-cd20-44fd-a392-1e7949fff9bb" providerId="ADAL" clId="{2E73D4FD-BCBF-9A45-9230-89BB9F2E9956}" dt="2021-10-13T15:58:51.445" v="2947" actId="478"/>
          <ac:picMkLst>
            <pc:docMk/>
            <pc:sldMk cId="2044028045" sldId="376"/>
            <ac:picMk id="6" creationId="{1E832EC1-37AC-054A-ACBE-E981EE09A818}"/>
          </ac:picMkLst>
        </pc:picChg>
        <pc:picChg chg="add del mod">
          <ac:chgData name="Philbrick, Jodi" userId="df277912-cd20-44fd-a392-1e7949fff9bb" providerId="ADAL" clId="{2E73D4FD-BCBF-9A45-9230-89BB9F2E9956}" dt="2021-10-12T14:42:17.244" v="2256" actId="478"/>
          <ac:picMkLst>
            <pc:docMk/>
            <pc:sldMk cId="2044028045" sldId="376"/>
            <ac:picMk id="9" creationId="{5BAB4C26-BC58-7340-846B-36E63301CB3F}"/>
          </ac:picMkLst>
        </pc:picChg>
        <pc:picChg chg="add mod">
          <ac:chgData name="Philbrick, Jodi" userId="df277912-cd20-44fd-a392-1e7949fff9bb" providerId="ADAL" clId="{2E73D4FD-BCBF-9A45-9230-89BB9F2E9956}" dt="2021-10-12T14:43:34.789" v="2272" actId="571"/>
          <ac:picMkLst>
            <pc:docMk/>
            <pc:sldMk cId="2044028045" sldId="376"/>
            <ac:picMk id="10" creationId="{5ED342AF-C82F-8F40-9A58-F53F6E0AAE20}"/>
          </ac:picMkLst>
        </pc:picChg>
        <pc:picChg chg="add mod ord">
          <ac:chgData name="Philbrick, Jodi" userId="df277912-cd20-44fd-a392-1e7949fff9bb" providerId="ADAL" clId="{2E73D4FD-BCBF-9A45-9230-89BB9F2E9956}" dt="2021-10-13T16:00:34.905" v="2954" actId="26606"/>
          <ac:picMkLst>
            <pc:docMk/>
            <pc:sldMk cId="2044028045" sldId="376"/>
            <ac:picMk id="14" creationId="{F5A037AC-0275-7742-9177-C79B97FADC43}"/>
          </ac:picMkLst>
        </pc:picChg>
        <pc:picChg chg="add mod ord">
          <ac:chgData name="Philbrick, Jodi" userId="df277912-cd20-44fd-a392-1e7949fff9bb" providerId="ADAL" clId="{2E73D4FD-BCBF-9A45-9230-89BB9F2E9956}" dt="2021-10-13T16:04:49.205" v="3109" actId="408"/>
          <ac:picMkLst>
            <pc:docMk/>
            <pc:sldMk cId="2044028045" sldId="376"/>
            <ac:picMk id="17" creationId="{A1E8A03C-FDAE-F842-ADBF-FE6EA6A2FB13}"/>
          </ac:picMkLst>
        </pc:picChg>
        <pc:picChg chg="add mod ord">
          <ac:chgData name="Philbrick, Jodi" userId="df277912-cd20-44fd-a392-1e7949fff9bb" providerId="ADAL" clId="{2E73D4FD-BCBF-9A45-9230-89BB9F2E9956}" dt="2021-10-13T16:04:49.205" v="3109" actId="408"/>
          <ac:picMkLst>
            <pc:docMk/>
            <pc:sldMk cId="2044028045" sldId="376"/>
            <ac:picMk id="19" creationId="{0A7AA479-0A7D-5445-B80A-100ADC5991C1}"/>
          </ac:picMkLst>
        </pc:picChg>
        <pc:picChg chg="add del mod ord">
          <ac:chgData name="Philbrick, Jodi" userId="df277912-cd20-44fd-a392-1e7949fff9bb" providerId="ADAL" clId="{2E73D4FD-BCBF-9A45-9230-89BB9F2E9956}" dt="2021-10-12T23:40:44.058" v="2936" actId="478"/>
          <ac:picMkLst>
            <pc:docMk/>
            <pc:sldMk cId="2044028045" sldId="376"/>
            <ac:picMk id="21" creationId="{583D04AD-109B-004D-B065-B2E28BE0D873}"/>
          </ac:picMkLst>
        </pc:picChg>
        <pc:picChg chg="add mod ord">
          <ac:chgData name="Philbrick, Jodi" userId="df277912-cd20-44fd-a392-1e7949fff9bb" providerId="ADAL" clId="{2E73D4FD-BCBF-9A45-9230-89BB9F2E9956}" dt="2021-10-13T16:00:34.905" v="2954" actId="26606"/>
          <ac:picMkLst>
            <pc:docMk/>
            <pc:sldMk cId="2044028045" sldId="376"/>
            <ac:picMk id="23" creationId="{077C1C3D-A62D-A24F-9F1F-0745BA679E54}"/>
          </ac:picMkLst>
        </pc:picChg>
        <pc:picChg chg="add del mod">
          <ac:chgData name="Philbrick, Jodi" userId="df277912-cd20-44fd-a392-1e7949fff9bb" providerId="ADAL" clId="{2E73D4FD-BCBF-9A45-9230-89BB9F2E9956}" dt="2021-10-12T23:40:45.348" v="2937" actId="478"/>
          <ac:picMkLst>
            <pc:docMk/>
            <pc:sldMk cId="2044028045" sldId="376"/>
            <ac:picMk id="25" creationId="{C828E2AE-34E7-3B4A-A721-D9F89DEDA1A7}"/>
          </ac:picMkLst>
        </pc:picChg>
        <pc:picChg chg="mod">
          <ac:chgData name="Philbrick, Jodi" userId="df277912-cd20-44fd-a392-1e7949fff9bb" providerId="ADAL" clId="{2E73D4FD-BCBF-9A45-9230-89BB9F2E9956}" dt="2021-10-13T16:10:59.635" v="3234"/>
          <ac:picMkLst>
            <pc:docMk/>
            <pc:sldMk cId="2044028045" sldId="376"/>
            <ac:picMk id="26" creationId="{8E22A82B-636E-AA46-9AA7-5A1AC8E2AA29}"/>
          </ac:picMkLst>
        </pc:picChg>
        <pc:picChg chg="add mod">
          <ac:chgData name="Philbrick, Jodi" userId="df277912-cd20-44fd-a392-1e7949fff9bb" providerId="ADAL" clId="{2E73D4FD-BCBF-9A45-9230-89BB9F2E9956}" dt="2021-10-13T16:05:52.768" v="3116" actId="1076"/>
          <ac:picMkLst>
            <pc:docMk/>
            <pc:sldMk cId="2044028045" sldId="376"/>
            <ac:picMk id="33" creationId="{45254DCD-152F-004F-AC36-0B4009BCBAEC}"/>
          </ac:picMkLst>
        </pc:picChg>
      </pc:sldChg>
      <pc:sldChg chg="modSp add mod ord modNotesTx">
        <pc:chgData name="Philbrick, Jodi" userId="df277912-cd20-44fd-a392-1e7949fff9bb" providerId="ADAL" clId="{2E73D4FD-BCBF-9A45-9230-89BB9F2E9956}" dt="2021-10-13T21:47:51.022" v="8078" actId="404"/>
        <pc:sldMkLst>
          <pc:docMk/>
          <pc:sldMk cId="2654871121" sldId="377"/>
        </pc:sldMkLst>
        <pc:spChg chg="mod">
          <ac:chgData name="Philbrick, Jodi" userId="df277912-cd20-44fd-a392-1e7949fff9bb" providerId="ADAL" clId="{2E73D4FD-BCBF-9A45-9230-89BB9F2E9956}" dt="2021-10-12T15:29:39.881" v="2466" actId="20577"/>
          <ac:spMkLst>
            <pc:docMk/>
            <pc:sldMk cId="2654871121" sldId="377"/>
            <ac:spMk id="2" creationId="{DF05030B-973D-874B-8254-31CDC5DE8D2F}"/>
          </ac:spMkLst>
        </pc:spChg>
        <pc:spChg chg="mod">
          <ac:chgData name="Philbrick, Jodi" userId="df277912-cd20-44fd-a392-1e7949fff9bb" providerId="ADAL" clId="{2E73D4FD-BCBF-9A45-9230-89BB9F2E9956}" dt="2021-10-13T21:47:51.022" v="8078" actId="404"/>
          <ac:spMkLst>
            <pc:docMk/>
            <pc:sldMk cId="2654871121" sldId="377"/>
            <ac:spMk id="3" creationId="{141FE1D9-F6C8-AE47-A2C7-A30FC32F860E}"/>
          </ac:spMkLst>
        </pc:spChg>
      </pc:sldChg>
      <pc:sldChg chg="addSp delSp modSp add del mod setBg">
        <pc:chgData name="Philbrick, Jodi" userId="df277912-cd20-44fd-a392-1e7949fff9bb" providerId="ADAL" clId="{2E73D4FD-BCBF-9A45-9230-89BB9F2E9956}" dt="2021-10-13T16:20:01.936" v="3401" actId="2696"/>
        <pc:sldMkLst>
          <pc:docMk/>
          <pc:sldMk cId="3031554014" sldId="378"/>
        </pc:sldMkLst>
        <pc:spChg chg="add del mod">
          <ac:chgData name="Philbrick, Jodi" userId="df277912-cd20-44fd-a392-1e7949fff9bb" providerId="ADAL" clId="{2E73D4FD-BCBF-9A45-9230-89BB9F2E9956}" dt="2021-10-13T16:07:33.235" v="3127"/>
          <ac:spMkLst>
            <pc:docMk/>
            <pc:sldMk cId="3031554014" sldId="378"/>
            <ac:spMk id="2" creationId="{4F1F6EC1-0A9C-9845-A632-C39DB3F0ADF7}"/>
          </ac:spMkLst>
        </pc:spChg>
        <pc:spChg chg="mod ord">
          <ac:chgData name="Philbrick, Jodi" userId="df277912-cd20-44fd-a392-1e7949fff9bb" providerId="ADAL" clId="{2E73D4FD-BCBF-9A45-9230-89BB9F2E9956}" dt="2021-10-13T16:07:05.710" v="3119" actId="26606"/>
          <ac:spMkLst>
            <pc:docMk/>
            <pc:sldMk cId="3031554014" sldId="378"/>
            <ac:spMk id="3" creationId="{141FE1D9-F6C8-AE47-A2C7-A30FC32F860E}"/>
          </ac:spMkLst>
        </pc:spChg>
        <pc:spChg chg="mod">
          <ac:chgData name="Philbrick, Jodi" userId="df277912-cd20-44fd-a392-1e7949fff9bb" providerId="ADAL" clId="{2E73D4FD-BCBF-9A45-9230-89BB9F2E9956}" dt="2021-10-13T16:07:05.710" v="3119" actId="26606"/>
          <ac:spMkLst>
            <pc:docMk/>
            <pc:sldMk cId="3031554014" sldId="378"/>
            <ac:spMk id="11" creationId="{40E1211C-69D8-DE41-B5FB-707E1786E504}"/>
          </ac:spMkLst>
        </pc:spChg>
        <pc:spChg chg="mod">
          <ac:chgData name="Philbrick, Jodi" userId="df277912-cd20-44fd-a392-1e7949fff9bb" providerId="ADAL" clId="{2E73D4FD-BCBF-9A45-9230-89BB9F2E9956}" dt="2021-10-13T16:10:20.007" v="3224"/>
          <ac:spMkLst>
            <pc:docMk/>
            <pc:sldMk cId="3031554014" sldId="378"/>
            <ac:spMk id="23" creationId="{D9C6395C-75A8-7B46-A4B4-ACED91409CD7}"/>
          </ac:spMkLst>
        </pc:spChg>
        <pc:spChg chg="mod">
          <ac:chgData name="Philbrick, Jodi" userId="df277912-cd20-44fd-a392-1e7949fff9bb" providerId="ADAL" clId="{2E73D4FD-BCBF-9A45-9230-89BB9F2E9956}" dt="2021-10-13T16:10:52.428" v="3232"/>
          <ac:spMkLst>
            <pc:docMk/>
            <pc:sldMk cId="3031554014" sldId="378"/>
            <ac:spMk id="28" creationId="{E895F00E-D8E8-F54A-A63A-033BA99F91AE}"/>
          </ac:spMkLst>
        </pc:spChg>
        <pc:spChg chg="add del">
          <ac:chgData name="Philbrick, Jodi" userId="df277912-cd20-44fd-a392-1e7949fff9bb" providerId="ADAL" clId="{2E73D4FD-BCBF-9A45-9230-89BB9F2E9956}" dt="2021-10-13T16:07:05.710" v="3119" actId="26606"/>
          <ac:spMkLst>
            <pc:docMk/>
            <pc:sldMk cId="3031554014" sldId="378"/>
            <ac:spMk id="30" creationId="{95023A33-56DF-491A-AC86-C91A560AE75A}"/>
          </ac:spMkLst>
        </pc:spChg>
        <pc:spChg chg="mod">
          <ac:chgData name="Philbrick, Jodi" userId="df277912-cd20-44fd-a392-1e7949fff9bb" providerId="ADAL" clId="{2E73D4FD-BCBF-9A45-9230-89BB9F2E9956}" dt="2021-10-13T16:11:06.015" v="3236"/>
          <ac:spMkLst>
            <pc:docMk/>
            <pc:sldMk cId="3031554014" sldId="378"/>
            <ac:spMk id="32" creationId="{85F31B1E-58BC-4E43-86BA-1F9D385E3FE0}"/>
          </ac:spMkLst>
        </pc:spChg>
        <pc:spChg chg="add">
          <ac:chgData name="Philbrick, Jodi" userId="df277912-cd20-44fd-a392-1e7949fff9bb" providerId="ADAL" clId="{2E73D4FD-BCBF-9A45-9230-89BB9F2E9956}" dt="2021-10-13T16:07:05.710" v="3119" actId="26606"/>
          <ac:spMkLst>
            <pc:docMk/>
            <pc:sldMk cId="3031554014" sldId="378"/>
            <ac:spMk id="35" creationId="{799709F6-819A-4A9B-B299-52B516DA202B}"/>
          </ac:spMkLst>
        </pc:spChg>
        <pc:grpChg chg="add del mod">
          <ac:chgData name="Philbrick, Jodi" userId="df277912-cd20-44fd-a392-1e7949fff9bb" providerId="ADAL" clId="{2E73D4FD-BCBF-9A45-9230-89BB9F2E9956}" dt="2021-10-13T16:10:22.764" v="3226" actId="478"/>
          <ac:grpSpMkLst>
            <pc:docMk/>
            <pc:sldMk cId="3031554014" sldId="378"/>
            <ac:grpSpMk id="20" creationId="{02C6709C-55FB-7E46-9D60-87333B4A1773}"/>
          </ac:grpSpMkLst>
        </pc:grpChg>
        <pc:grpChg chg="add mod">
          <ac:chgData name="Philbrick, Jodi" userId="df277912-cd20-44fd-a392-1e7949fff9bb" providerId="ADAL" clId="{2E73D4FD-BCBF-9A45-9230-89BB9F2E9956}" dt="2021-10-13T16:10:55.454" v="3233" actId="1076"/>
          <ac:grpSpMkLst>
            <pc:docMk/>
            <pc:sldMk cId="3031554014" sldId="378"/>
            <ac:grpSpMk id="26" creationId="{985B1420-D6F3-2D44-A66B-BD347F6C91E5}"/>
          </ac:grpSpMkLst>
        </pc:grpChg>
        <pc:grpChg chg="add mod">
          <ac:chgData name="Philbrick, Jodi" userId="df277912-cd20-44fd-a392-1e7949fff9bb" providerId="ADAL" clId="{2E73D4FD-BCBF-9A45-9230-89BB9F2E9956}" dt="2021-10-13T16:11:08.335" v="3237" actId="1076"/>
          <ac:grpSpMkLst>
            <pc:docMk/>
            <pc:sldMk cId="3031554014" sldId="378"/>
            <ac:grpSpMk id="29" creationId="{B0006B81-D012-B545-A30E-09021C98B4CD}"/>
          </ac:grpSpMkLst>
        </pc:grpChg>
        <pc:grpChg chg="add">
          <ac:chgData name="Philbrick, Jodi" userId="df277912-cd20-44fd-a392-1e7949fff9bb" providerId="ADAL" clId="{2E73D4FD-BCBF-9A45-9230-89BB9F2E9956}" dt="2021-10-13T16:07:05.710" v="3119" actId="26606"/>
          <ac:grpSpMkLst>
            <pc:docMk/>
            <pc:sldMk cId="3031554014" sldId="378"/>
            <ac:grpSpMk id="37" creationId="{DE956BBB-7B91-4BF1-8CC5-4F1F5C3E0947}"/>
          </ac:grpSpMkLst>
        </pc:grpChg>
        <pc:picChg chg="del">
          <ac:chgData name="Philbrick, Jodi" userId="df277912-cd20-44fd-a392-1e7949fff9bb" providerId="ADAL" clId="{2E73D4FD-BCBF-9A45-9230-89BB9F2E9956}" dt="2021-10-13T16:06:05.604" v="3117" actId="478"/>
          <ac:picMkLst>
            <pc:docMk/>
            <pc:sldMk cId="3031554014" sldId="378"/>
            <ac:picMk id="6" creationId="{1E832EC1-37AC-054A-ACBE-E981EE09A818}"/>
          </ac:picMkLst>
        </pc:picChg>
        <pc:picChg chg="add mod ord">
          <ac:chgData name="Philbrick, Jodi" userId="df277912-cd20-44fd-a392-1e7949fff9bb" providerId="ADAL" clId="{2E73D4FD-BCBF-9A45-9230-89BB9F2E9956}" dt="2021-10-13T16:10:41.021" v="3230" actId="1076"/>
          <ac:picMkLst>
            <pc:docMk/>
            <pc:sldMk cId="3031554014" sldId="378"/>
            <ac:picMk id="12" creationId="{1E6A4FDC-9AA6-B043-B8E4-F2F28A5BA21F}"/>
          </ac:picMkLst>
        </pc:picChg>
        <pc:picChg chg="del">
          <ac:chgData name="Philbrick, Jodi" userId="df277912-cd20-44fd-a392-1e7949fff9bb" providerId="ADAL" clId="{2E73D4FD-BCBF-9A45-9230-89BB9F2E9956}" dt="2021-10-12T23:41:08.870" v="2940" actId="478"/>
          <ac:picMkLst>
            <pc:docMk/>
            <pc:sldMk cId="3031554014" sldId="378"/>
            <ac:picMk id="14" creationId="{F5A037AC-0275-7742-9177-C79B97FADC43}"/>
          </ac:picMkLst>
        </pc:picChg>
        <pc:picChg chg="add mod">
          <ac:chgData name="Philbrick, Jodi" userId="df277912-cd20-44fd-a392-1e7949fff9bb" providerId="ADAL" clId="{2E73D4FD-BCBF-9A45-9230-89BB9F2E9956}" dt="2021-10-13T16:10:34.924" v="3229" actId="1076"/>
          <ac:picMkLst>
            <pc:docMk/>
            <pc:sldMk cId="3031554014" sldId="378"/>
            <ac:picMk id="17" creationId="{4CFB1F36-91CD-1B45-9DB8-DEB32E8BF2F8}"/>
          </ac:picMkLst>
        </pc:picChg>
        <pc:picChg chg="del">
          <ac:chgData name="Philbrick, Jodi" userId="df277912-cd20-44fd-a392-1e7949fff9bb" providerId="ADAL" clId="{2E73D4FD-BCBF-9A45-9230-89BB9F2E9956}" dt="2021-10-12T23:41:10.502" v="2941" actId="478"/>
          <ac:picMkLst>
            <pc:docMk/>
            <pc:sldMk cId="3031554014" sldId="378"/>
            <ac:picMk id="17" creationId="{A1E8A03C-FDAE-F842-ADBF-FE6EA6A2FB13}"/>
          </ac:picMkLst>
        </pc:picChg>
        <pc:picChg chg="add del mod">
          <ac:chgData name="Philbrick, Jodi" userId="df277912-cd20-44fd-a392-1e7949fff9bb" providerId="ADAL" clId="{2E73D4FD-BCBF-9A45-9230-89BB9F2E9956}" dt="2021-10-13T16:10:01.772" v="3221" actId="478"/>
          <ac:picMkLst>
            <pc:docMk/>
            <pc:sldMk cId="3031554014" sldId="378"/>
            <ac:picMk id="18" creationId="{F719C88E-1393-4748-8BE9-75A20907670C}"/>
          </ac:picMkLst>
        </pc:picChg>
        <pc:picChg chg="del">
          <ac:chgData name="Philbrick, Jodi" userId="df277912-cd20-44fd-a392-1e7949fff9bb" providerId="ADAL" clId="{2E73D4FD-BCBF-9A45-9230-89BB9F2E9956}" dt="2021-10-12T23:41:06.734" v="2939" actId="478"/>
          <ac:picMkLst>
            <pc:docMk/>
            <pc:sldMk cId="3031554014" sldId="378"/>
            <ac:picMk id="19" creationId="{0A7AA479-0A7D-5445-B80A-100ADC5991C1}"/>
          </ac:picMkLst>
        </pc:picChg>
        <pc:picChg chg="add del mod">
          <ac:chgData name="Philbrick, Jodi" userId="df277912-cd20-44fd-a392-1e7949fff9bb" providerId="ADAL" clId="{2E73D4FD-BCBF-9A45-9230-89BB9F2E9956}" dt="2021-10-13T16:10:10.186" v="3223" actId="478"/>
          <ac:picMkLst>
            <pc:docMk/>
            <pc:sldMk cId="3031554014" sldId="378"/>
            <ac:picMk id="19" creationId="{FABBB44E-BA6B-D143-97C1-100B0BC5A48E}"/>
          </ac:picMkLst>
        </pc:picChg>
        <pc:picChg chg="mod ord">
          <ac:chgData name="Philbrick, Jodi" userId="df277912-cd20-44fd-a392-1e7949fff9bb" providerId="ADAL" clId="{2E73D4FD-BCBF-9A45-9230-89BB9F2E9956}" dt="2021-10-13T16:09:54.336" v="3219" actId="1076"/>
          <ac:picMkLst>
            <pc:docMk/>
            <pc:sldMk cId="3031554014" sldId="378"/>
            <ac:picMk id="21" creationId="{583D04AD-109B-004D-B065-B2E28BE0D873}"/>
          </ac:picMkLst>
        </pc:picChg>
        <pc:picChg chg="mod">
          <ac:chgData name="Philbrick, Jodi" userId="df277912-cd20-44fd-a392-1e7949fff9bb" providerId="ADAL" clId="{2E73D4FD-BCBF-9A45-9230-89BB9F2E9956}" dt="2021-10-13T16:10:20.007" v="3224"/>
          <ac:picMkLst>
            <pc:docMk/>
            <pc:sldMk cId="3031554014" sldId="378"/>
            <ac:picMk id="22" creationId="{0C96AD82-38E1-B345-A074-8B5092878C41}"/>
          </ac:picMkLst>
        </pc:picChg>
        <pc:picChg chg="del">
          <ac:chgData name="Philbrick, Jodi" userId="df277912-cd20-44fd-a392-1e7949fff9bb" providerId="ADAL" clId="{2E73D4FD-BCBF-9A45-9230-89BB9F2E9956}" dt="2021-10-12T23:41:04.216" v="2938" actId="478"/>
          <ac:picMkLst>
            <pc:docMk/>
            <pc:sldMk cId="3031554014" sldId="378"/>
            <ac:picMk id="23" creationId="{077C1C3D-A62D-A24F-9F1F-0745BA679E54}"/>
          </ac:picMkLst>
        </pc:picChg>
        <pc:picChg chg="add mod">
          <ac:chgData name="Philbrick, Jodi" userId="df277912-cd20-44fd-a392-1e7949fff9bb" providerId="ADAL" clId="{2E73D4FD-BCBF-9A45-9230-89BB9F2E9956}" dt="2021-10-13T16:10:44.058" v="3231" actId="1076"/>
          <ac:picMkLst>
            <pc:docMk/>
            <pc:sldMk cId="3031554014" sldId="378"/>
            <ac:picMk id="24" creationId="{A1CD1DF6-30DD-2F43-9467-4358B1419F0A}"/>
          </ac:picMkLst>
        </pc:picChg>
        <pc:picChg chg="mod ord">
          <ac:chgData name="Philbrick, Jodi" userId="df277912-cd20-44fd-a392-1e7949fff9bb" providerId="ADAL" clId="{2E73D4FD-BCBF-9A45-9230-89BB9F2E9956}" dt="2021-10-13T16:09:21.252" v="3204" actId="1076"/>
          <ac:picMkLst>
            <pc:docMk/>
            <pc:sldMk cId="3031554014" sldId="378"/>
            <ac:picMk id="25" creationId="{C828E2AE-34E7-3B4A-A721-D9F89DEDA1A7}"/>
          </ac:picMkLst>
        </pc:picChg>
        <pc:picChg chg="mod">
          <ac:chgData name="Philbrick, Jodi" userId="df277912-cd20-44fd-a392-1e7949fff9bb" providerId="ADAL" clId="{2E73D4FD-BCBF-9A45-9230-89BB9F2E9956}" dt="2021-10-13T16:10:52.428" v="3232"/>
          <ac:picMkLst>
            <pc:docMk/>
            <pc:sldMk cId="3031554014" sldId="378"/>
            <ac:picMk id="27" creationId="{7BF230FD-C9ED-194B-9174-AA308B9DBF40}"/>
          </ac:picMkLst>
        </pc:picChg>
        <pc:picChg chg="mod">
          <ac:chgData name="Philbrick, Jodi" userId="df277912-cd20-44fd-a392-1e7949fff9bb" providerId="ADAL" clId="{2E73D4FD-BCBF-9A45-9230-89BB9F2E9956}" dt="2021-10-13T16:11:06.015" v="3236"/>
          <ac:picMkLst>
            <pc:docMk/>
            <pc:sldMk cId="3031554014" sldId="378"/>
            <ac:picMk id="31" creationId="{DB2A4590-F5BD-B34A-BEDD-81142E9159D2}"/>
          </ac:picMkLst>
        </pc:picChg>
        <pc:picChg chg="del">
          <ac:chgData name="Philbrick, Jodi" userId="df277912-cd20-44fd-a392-1e7949fff9bb" providerId="ADAL" clId="{2E73D4FD-BCBF-9A45-9230-89BB9F2E9956}" dt="2021-10-12T23:40:11.380" v="2933" actId="478"/>
          <ac:picMkLst>
            <pc:docMk/>
            <pc:sldMk cId="3031554014" sldId="378"/>
            <ac:picMk id="33" creationId="{45254DCD-152F-004F-AC36-0B4009BCBAEC}"/>
          </ac:picMkLst>
        </pc:picChg>
      </pc:sldChg>
      <pc:sldChg chg="addSp delSp modSp new mod ord modClrScheme chgLayout">
        <pc:chgData name="Philbrick, Jodi" userId="df277912-cd20-44fd-a392-1e7949fff9bb" providerId="ADAL" clId="{2E73D4FD-BCBF-9A45-9230-89BB9F2E9956}" dt="2021-10-13T18:05:54.990" v="6610" actId="20577"/>
        <pc:sldMkLst>
          <pc:docMk/>
          <pc:sldMk cId="41797361" sldId="379"/>
        </pc:sldMkLst>
        <pc:spChg chg="del">
          <ac:chgData name="Philbrick, Jodi" userId="df277912-cd20-44fd-a392-1e7949fff9bb" providerId="ADAL" clId="{2E73D4FD-BCBF-9A45-9230-89BB9F2E9956}" dt="2021-10-13T16:11:30.613" v="3239" actId="700"/>
          <ac:spMkLst>
            <pc:docMk/>
            <pc:sldMk cId="41797361" sldId="379"/>
            <ac:spMk id="2" creationId="{F82CCF5F-96DA-0D4A-8EAA-E892409E015C}"/>
          </ac:spMkLst>
        </pc:spChg>
        <pc:spChg chg="del">
          <ac:chgData name="Philbrick, Jodi" userId="df277912-cd20-44fd-a392-1e7949fff9bb" providerId="ADAL" clId="{2E73D4FD-BCBF-9A45-9230-89BB9F2E9956}" dt="2021-10-13T16:11:30.613" v="3239" actId="700"/>
          <ac:spMkLst>
            <pc:docMk/>
            <pc:sldMk cId="41797361" sldId="379"/>
            <ac:spMk id="3" creationId="{4249E782-F686-DA43-AFC1-DC63C574C026}"/>
          </ac:spMkLst>
        </pc:spChg>
        <pc:spChg chg="add del">
          <ac:chgData name="Philbrick, Jodi" userId="df277912-cd20-44fd-a392-1e7949fff9bb" providerId="ADAL" clId="{2E73D4FD-BCBF-9A45-9230-89BB9F2E9956}" dt="2021-10-13T16:12:04.681" v="3241" actId="478"/>
          <ac:spMkLst>
            <pc:docMk/>
            <pc:sldMk cId="41797361" sldId="379"/>
            <ac:spMk id="4" creationId="{29C033AA-3619-4649-97FB-56B271718CC4}"/>
          </ac:spMkLst>
        </pc:spChg>
        <pc:spChg chg="add mod">
          <ac:chgData name="Philbrick, Jodi" userId="df277912-cd20-44fd-a392-1e7949fff9bb" providerId="ADAL" clId="{2E73D4FD-BCBF-9A45-9230-89BB9F2E9956}" dt="2021-10-13T18:05:54.990" v="6610" actId="20577"/>
          <ac:spMkLst>
            <pc:docMk/>
            <pc:sldMk cId="41797361" sldId="379"/>
            <ac:spMk id="5" creationId="{6EEACEB7-3C22-8641-BB50-B7201305B4A8}"/>
          </ac:spMkLst>
        </pc:spChg>
        <pc:spChg chg="mod">
          <ac:chgData name="Philbrick, Jodi" userId="df277912-cd20-44fd-a392-1e7949fff9bb" providerId="ADAL" clId="{2E73D4FD-BCBF-9A45-9230-89BB9F2E9956}" dt="2021-10-13T16:15:26.187" v="3325"/>
          <ac:spMkLst>
            <pc:docMk/>
            <pc:sldMk cId="41797361" sldId="379"/>
            <ac:spMk id="11" creationId="{F8D0F9EE-C688-9E4F-84F8-61CA7995E050}"/>
          </ac:spMkLst>
        </pc:spChg>
        <pc:spChg chg="add del mod topLvl">
          <ac:chgData name="Philbrick, Jodi" userId="df277912-cd20-44fd-a392-1e7949fff9bb" providerId="ADAL" clId="{2E73D4FD-BCBF-9A45-9230-89BB9F2E9956}" dt="2021-10-13T16:17:57.715" v="3359" actId="478"/>
          <ac:spMkLst>
            <pc:docMk/>
            <pc:sldMk cId="41797361" sldId="379"/>
            <ac:spMk id="13" creationId="{122E5CC3-0612-304E-81FE-A86C4A9BA33F}"/>
          </ac:spMkLst>
        </pc:spChg>
        <pc:spChg chg="del mod topLvl">
          <ac:chgData name="Philbrick, Jodi" userId="df277912-cd20-44fd-a392-1e7949fff9bb" providerId="ADAL" clId="{2E73D4FD-BCBF-9A45-9230-89BB9F2E9956}" dt="2021-10-13T16:17:53.824" v="3358" actId="478"/>
          <ac:spMkLst>
            <pc:docMk/>
            <pc:sldMk cId="41797361" sldId="379"/>
            <ac:spMk id="17" creationId="{7D8BD1BE-A871-9347-96FD-CD00816FE5E3}"/>
          </ac:spMkLst>
        </pc:spChg>
        <pc:spChg chg="del mod topLvl">
          <ac:chgData name="Philbrick, Jodi" userId="df277912-cd20-44fd-a392-1e7949fff9bb" providerId="ADAL" clId="{2E73D4FD-BCBF-9A45-9230-89BB9F2E9956}" dt="2021-10-13T16:18:46.009" v="3371" actId="21"/>
          <ac:spMkLst>
            <pc:docMk/>
            <pc:sldMk cId="41797361" sldId="379"/>
            <ac:spMk id="21" creationId="{69B7F136-EB7E-D341-B76B-E1054BB7406C}"/>
          </ac:spMkLst>
        </pc:spChg>
        <pc:spChg chg="add del mod">
          <ac:chgData name="Philbrick, Jodi" userId="df277912-cd20-44fd-a392-1e7949fff9bb" providerId="ADAL" clId="{2E73D4FD-BCBF-9A45-9230-89BB9F2E9956}" dt="2021-10-13T16:31:20.938" v="3508"/>
          <ac:spMkLst>
            <pc:docMk/>
            <pc:sldMk cId="41797361" sldId="379"/>
            <ac:spMk id="24" creationId="{48334F86-D2D7-BE48-99DA-09C9E1A94AD9}"/>
          </ac:spMkLst>
        </pc:spChg>
        <pc:spChg chg="add mod">
          <ac:chgData name="Philbrick, Jodi" userId="df277912-cd20-44fd-a392-1e7949fff9bb" providerId="ADAL" clId="{2E73D4FD-BCBF-9A45-9230-89BB9F2E9956}" dt="2021-10-13T17:53:15.045" v="5782" actId="20577"/>
          <ac:spMkLst>
            <pc:docMk/>
            <pc:sldMk cId="41797361" sldId="379"/>
            <ac:spMk id="25" creationId="{6B17F135-FC82-6842-BE54-0D45A06940A1}"/>
          </ac:spMkLst>
        </pc:spChg>
        <pc:spChg chg="add mod">
          <ac:chgData name="Philbrick, Jodi" userId="df277912-cd20-44fd-a392-1e7949fff9bb" providerId="ADAL" clId="{2E73D4FD-BCBF-9A45-9230-89BB9F2E9956}" dt="2021-10-13T17:53:12.222" v="5780" actId="20577"/>
          <ac:spMkLst>
            <pc:docMk/>
            <pc:sldMk cId="41797361" sldId="379"/>
            <ac:spMk id="26" creationId="{1F8533C9-E125-CC42-9AA3-CE96735A9C4C}"/>
          </ac:spMkLst>
        </pc:spChg>
        <pc:spChg chg="add mod">
          <ac:chgData name="Philbrick, Jodi" userId="df277912-cd20-44fd-a392-1e7949fff9bb" providerId="ADAL" clId="{2E73D4FD-BCBF-9A45-9230-89BB9F2E9956}" dt="2021-10-13T17:52:35.834" v="5739" actId="14100"/>
          <ac:spMkLst>
            <pc:docMk/>
            <pc:sldMk cId="41797361" sldId="379"/>
            <ac:spMk id="27" creationId="{15B09F14-DEF6-CB47-BFEB-8E93A56653C0}"/>
          </ac:spMkLst>
        </pc:spChg>
        <pc:spChg chg="add mod">
          <ac:chgData name="Philbrick, Jodi" userId="df277912-cd20-44fd-a392-1e7949fff9bb" providerId="ADAL" clId="{2E73D4FD-BCBF-9A45-9230-89BB9F2E9956}" dt="2021-10-13T17:53:23.077" v="5784" actId="20577"/>
          <ac:spMkLst>
            <pc:docMk/>
            <pc:sldMk cId="41797361" sldId="379"/>
            <ac:spMk id="28" creationId="{3CB56421-C43E-C14D-8D39-34FC4CC59A6F}"/>
          </ac:spMkLst>
        </pc:spChg>
        <pc:grpChg chg="add del mod">
          <ac:chgData name="Philbrick, Jodi" userId="df277912-cd20-44fd-a392-1e7949fff9bb" providerId="ADAL" clId="{2E73D4FD-BCBF-9A45-9230-89BB9F2E9956}" dt="2021-10-13T16:15:28.743" v="3326" actId="478"/>
          <ac:grpSpMkLst>
            <pc:docMk/>
            <pc:sldMk cId="41797361" sldId="379"/>
            <ac:grpSpMk id="9" creationId="{952A5DAE-B5F2-2B45-AAD5-4EE78BA59DC4}"/>
          </ac:grpSpMkLst>
        </pc:grpChg>
        <pc:grpChg chg="add del mod">
          <ac:chgData name="Philbrick, Jodi" userId="df277912-cd20-44fd-a392-1e7949fff9bb" providerId="ADAL" clId="{2E73D4FD-BCBF-9A45-9230-89BB9F2E9956}" dt="2021-10-13T16:17:57.715" v="3359" actId="478"/>
          <ac:grpSpMkLst>
            <pc:docMk/>
            <pc:sldMk cId="41797361" sldId="379"/>
            <ac:grpSpMk id="14" creationId="{31BC3AF2-19E3-0740-9B87-BB9148CAEF7C}"/>
          </ac:grpSpMkLst>
        </pc:grpChg>
        <pc:grpChg chg="add del mod">
          <ac:chgData name="Philbrick, Jodi" userId="df277912-cd20-44fd-a392-1e7949fff9bb" providerId="ADAL" clId="{2E73D4FD-BCBF-9A45-9230-89BB9F2E9956}" dt="2021-10-13T16:17:53.824" v="3358" actId="478"/>
          <ac:grpSpMkLst>
            <pc:docMk/>
            <pc:sldMk cId="41797361" sldId="379"/>
            <ac:grpSpMk id="15" creationId="{06DB571C-C73C-4349-AF50-5CBA78F9E684}"/>
          </ac:grpSpMkLst>
        </pc:grpChg>
        <pc:grpChg chg="add del mod">
          <ac:chgData name="Philbrick, Jodi" userId="df277912-cd20-44fd-a392-1e7949fff9bb" providerId="ADAL" clId="{2E73D4FD-BCBF-9A45-9230-89BB9F2E9956}" dt="2021-10-13T16:18:46.009" v="3371" actId="21"/>
          <ac:grpSpMkLst>
            <pc:docMk/>
            <pc:sldMk cId="41797361" sldId="379"/>
            <ac:grpSpMk id="19" creationId="{BFB9AA28-220F-6845-B1BD-443C6D649C1D}"/>
          </ac:grpSpMkLst>
        </pc:grpChg>
        <pc:picChg chg="add mod">
          <ac:chgData name="Philbrick, Jodi" userId="df277912-cd20-44fd-a392-1e7949fff9bb" providerId="ADAL" clId="{2E73D4FD-BCBF-9A45-9230-89BB9F2E9956}" dt="2021-10-13T17:52:16.368" v="5719" actId="1036"/>
          <ac:picMkLst>
            <pc:docMk/>
            <pc:sldMk cId="41797361" sldId="379"/>
            <ac:picMk id="6" creationId="{5687E87F-7C14-354A-AAF1-605AF29078FB}"/>
          </ac:picMkLst>
        </pc:picChg>
        <pc:picChg chg="add del mod">
          <ac:chgData name="Philbrick, Jodi" userId="df277912-cd20-44fd-a392-1e7949fff9bb" providerId="ADAL" clId="{2E73D4FD-BCBF-9A45-9230-89BB9F2E9956}" dt="2021-10-13T16:33:32.474" v="3580" actId="478"/>
          <ac:picMkLst>
            <pc:docMk/>
            <pc:sldMk cId="41797361" sldId="379"/>
            <ac:picMk id="7" creationId="{B2A1F1B3-B143-4C48-84F4-1F7F26393F9D}"/>
          </ac:picMkLst>
        </pc:picChg>
        <pc:picChg chg="add del mod">
          <ac:chgData name="Philbrick, Jodi" userId="df277912-cd20-44fd-a392-1e7949fff9bb" providerId="ADAL" clId="{2E73D4FD-BCBF-9A45-9230-89BB9F2E9956}" dt="2021-10-13T16:15:14.568" v="3324" actId="478"/>
          <ac:picMkLst>
            <pc:docMk/>
            <pc:sldMk cId="41797361" sldId="379"/>
            <ac:picMk id="8" creationId="{6C79CF25-C087-C44B-AFB6-AA01AA0C76AB}"/>
          </ac:picMkLst>
        </pc:picChg>
        <pc:picChg chg="mod">
          <ac:chgData name="Philbrick, Jodi" userId="df277912-cd20-44fd-a392-1e7949fff9bb" providerId="ADAL" clId="{2E73D4FD-BCBF-9A45-9230-89BB9F2E9956}" dt="2021-10-13T16:15:26.187" v="3325"/>
          <ac:picMkLst>
            <pc:docMk/>
            <pc:sldMk cId="41797361" sldId="379"/>
            <ac:picMk id="10" creationId="{7FE452CF-A9E3-EA42-A718-EE1B64C5B36E}"/>
          </ac:picMkLst>
        </pc:picChg>
        <pc:picChg chg="add mod topLvl">
          <ac:chgData name="Philbrick, Jodi" userId="df277912-cd20-44fd-a392-1e7949fff9bb" providerId="ADAL" clId="{2E73D4FD-BCBF-9A45-9230-89BB9F2E9956}" dt="2021-10-13T17:52:24.782" v="5727" actId="1035"/>
          <ac:picMkLst>
            <pc:docMk/>
            <pc:sldMk cId="41797361" sldId="379"/>
            <ac:picMk id="12" creationId="{A17887CE-FE31-D04F-808D-299E63CABAB4}"/>
          </ac:picMkLst>
        </pc:picChg>
        <pc:picChg chg="mod topLvl">
          <ac:chgData name="Philbrick, Jodi" userId="df277912-cd20-44fd-a392-1e7949fff9bb" providerId="ADAL" clId="{2E73D4FD-BCBF-9A45-9230-89BB9F2E9956}" dt="2021-10-13T17:52:24.782" v="5727" actId="1035"/>
          <ac:picMkLst>
            <pc:docMk/>
            <pc:sldMk cId="41797361" sldId="379"/>
            <ac:picMk id="16" creationId="{62B3E318-F425-1E48-AB15-FC8BFFF46CCD}"/>
          </ac:picMkLst>
        </pc:picChg>
        <pc:picChg chg="add mod">
          <ac:chgData name="Philbrick, Jodi" userId="df277912-cd20-44fd-a392-1e7949fff9bb" providerId="ADAL" clId="{2E73D4FD-BCBF-9A45-9230-89BB9F2E9956}" dt="2021-10-13T17:52:53.546" v="5773" actId="1038"/>
          <ac:picMkLst>
            <pc:docMk/>
            <pc:sldMk cId="41797361" sldId="379"/>
            <ac:picMk id="18" creationId="{1EC43A04-6311-6547-B064-0EE9FFC4D9B6}"/>
          </ac:picMkLst>
        </pc:picChg>
        <pc:picChg chg="mod topLvl">
          <ac:chgData name="Philbrick, Jodi" userId="df277912-cd20-44fd-a392-1e7949fff9bb" providerId="ADAL" clId="{2E73D4FD-BCBF-9A45-9230-89BB9F2E9956}" dt="2021-10-13T17:52:48.350" v="5759" actId="1038"/>
          <ac:picMkLst>
            <pc:docMk/>
            <pc:sldMk cId="41797361" sldId="379"/>
            <ac:picMk id="20" creationId="{83CEB503-0745-A540-9A91-111DD0462954}"/>
          </ac:picMkLst>
        </pc:picChg>
        <pc:picChg chg="add del mod">
          <ac:chgData name="Philbrick, Jodi" userId="df277912-cd20-44fd-a392-1e7949fff9bb" providerId="ADAL" clId="{2E73D4FD-BCBF-9A45-9230-89BB9F2E9956}" dt="2021-10-13T16:33:32.474" v="3580" actId="478"/>
          <ac:picMkLst>
            <pc:docMk/>
            <pc:sldMk cId="41797361" sldId="379"/>
            <ac:picMk id="22" creationId="{5574C194-EB3E-0C47-AAA5-DA6EBFA485EE}"/>
          </ac:picMkLst>
        </pc:picChg>
        <pc:picChg chg="add del mod">
          <ac:chgData name="Philbrick, Jodi" userId="df277912-cd20-44fd-a392-1e7949fff9bb" providerId="ADAL" clId="{2E73D4FD-BCBF-9A45-9230-89BB9F2E9956}" dt="2021-10-13T16:33:32.474" v="3580" actId="478"/>
          <ac:picMkLst>
            <pc:docMk/>
            <pc:sldMk cId="41797361" sldId="379"/>
            <ac:picMk id="23" creationId="{A7880C6B-2382-0244-8D50-64786979B07D}"/>
          </ac:picMkLst>
        </pc:picChg>
      </pc:sldChg>
      <pc:sldChg chg="delSp add del setBg delDesignElem">
        <pc:chgData name="Philbrick, Jodi" userId="df277912-cd20-44fd-a392-1e7949fff9bb" providerId="ADAL" clId="{2E73D4FD-BCBF-9A45-9230-89BB9F2E9956}" dt="2021-10-13T16:07:53.147" v="3131" actId="2696"/>
        <pc:sldMkLst>
          <pc:docMk/>
          <pc:sldMk cId="4277837998" sldId="379"/>
        </pc:sldMkLst>
        <pc:spChg chg="del">
          <ac:chgData name="Philbrick, Jodi" userId="df277912-cd20-44fd-a392-1e7949fff9bb" providerId="ADAL" clId="{2E73D4FD-BCBF-9A45-9230-89BB9F2E9956}" dt="2021-10-13T16:07:16.947" v="3121"/>
          <ac:spMkLst>
            <pc:docMk/>
            <pc:sldMk cId="4277837998" sldId="379"/>
            <ac:spMk id="35" creationId="{799709F6-819A-4A9B-B299-52B516DA202B}"/>
          </ac:spMkLst>
        </pc:spChg>
        <pc:grpChg chg="del">
          <ac:chgData name="Philbrick, Jodi" userId="df277912-cd20-44fd-a392-1e7949fff9bb" providerId="ADAL" clId="{2E73D4FD-BCBF-9A45-9230-89BB9F2E9956}" dt="2021-10-13T16:07:16.947" v="3121"/>
          <ac:grpSpMkLst>
            <pc:docMk/>
            <pc:sldMk cId="4277837998" sldId="379"/>
            <ac:grpSpMk id="37" creationId="{DE956BBB-7B91-4BF1-8CC5-4F1F5C3E0947}"/>
          </ac:grpSpMkLst>
        </pc:grpChg>
      </pc:sldChg>
      <pc:sldChg chg="delSp add del setBg delDesignElem">
        <pc:chgData name="Philbrick, Jodi" userId="df277912-cd20-44fd-a392-1e7949fff9bb" providerId="ADAL" clId="{2E73D4FD-BCBF-9A45-9230-89BB9F2E9956}" dt="2021-10-13T16:07:50.709" v="3130" actId="2696"/>
        <pc:sldMkLst>
          <pc:docMk/>
          <pc:sldMk cId="2209977378" sldId="380"/>
        </pc:sldMkLst>
        <pc:spChg chg="del">
          <ac:chgData name="Philbrick, Jodi" userId="df277912-cd20-44fd-a392-1e7949fff9bb" providerId="ADAL" clId="{2E73D4FD-BCBF-9A45-9230-89BB9F2E9956}" dt="2021-10-13T16:07:46.808" v="3129"/>
          <ac:spMkLst>
            <pc:docMk/>
            <pc:sldMk cId="2209977378" sldId="380"/>
            <ac:spMk id="35" creationId="{799709F6-819A-4A9B-B299-52B516DA202B}"/>
          </ac:spMkLst>
        </pc:spChg>
        <pc:grpChg chg="del">
          <ac:chgData name="Philbrick, Jodi" userId="df277912-cd20-44fd-a392-1e7949fff9bb" providerId="ADAL" clId="{2E73D4FD-BCBF-9A45-9230-89BB9F2E9956}" dt="2021-10-13T16:07:46.808" v="3129"/>
          <ac:grpSpMkLst>
            <pc:docMk/>
            <pc:sldMk cId="2209977378" sldId="380"/>
            <ac:grpSpMk id="37" creationId="{DE956BBB-7B91-4BF1-8CC5-4F1F5C3E0947}"/>
          </ac:grpSpMkLst>
        </pc:grpChg>
      </pc:sldChg>
      <pc:sldChg chg="delSp add del setBg delDesignElem">
        <pc:chgData name="Philbrick, Jodi" userId="df277912-cd20-44fd-a392-1e7949fff9bb" providerId="ADAL" clId="{2E73D4FD-BCBF-9A45-9230-89BB9F2E9956}" dt="2021-10-13T16:07:26.709" v="3124" actId="2696"/>
        <pc:sldMkLst>
          <pc:docMk/>
          <pc:sldMk cId="3850266333" sldId="380"/>
        </pc:sldMkLst>
        <pc:spChg chg="del">
          <ac:chgData name="Philbrick, Jodi" userId="df277912-cd20-44fd-a392-1e7949fff9bb" providerId="ADAL" clId="{2E73D4FD-BCBF-9A45-9230-89BB9F2E9956}" dt="2021-10-13T16:07:25.327" v="3123"/>
          <ac:spMkLst>
            <pc:docMk/>
            <pc:sldMk cId="3850266333" sldId="380"/>
            <ac:spMk id="35" creationId="{799709F6-819A-4A9B-B299-52B516DA202B}"/>
          </ac:spMkLst>
        </pc:spChg>
        <pc:grpChg chg="del">
          <ac:chgData name="Philbrick, Jodi" userId="df277912-cd20-44fd-a392-1e7949fff9bb" providerId="ADAL" clId="{2E73D4FD-BCBF-9A45-9230-89BB9F2E9956}" dt="2021-10-13T16:07:25.327" v="3123"/>
          <ac:grpSpMkLst>
            <pc:docMk/>
            <pc:sldMk cId="3850266333" sldId="380"/>
            <ac:grpSpMk id="37" creationId="{DE956BBB-7B91-4BF1-8CC5-4F1F5C3E0947}"/>
          </ac:grpSpMkLst>
        </pc:grpChg>
      </pc:sldChg>
      <pc:sldChg chg="addSp modSp add mod ord">
        <pc:chgData name="Philbrick, Jodi" userId="df277912-cd20-44fd-a392-1e7949fff9bb" providerId="ADAL" clId="{2E73D4FD-BCBF-9A45-9230-89BB9F2E9956}" dt="2021-10-13T17:59:47.018" v="5977" actId="20578"/>
        <pc:sldMkLst>
          <pc:docMk/>
          <pc:sldMk cId="4293612643" sldId="380"/>
        </pc:sldMkLst>
        <pc:spChg chg="mod">
          <ac:chgData name="Philbrick, Jodi" userId="df277912-cd20-44fd-a392-1e7949fff9bb" providerId="ADAL" clId="{2E73D4FD-BCBF-9A45-9230-89BB9F2E9956}" dt="2021-10-13T17:48:26.999" v="5490" actId="1076"/>
          <ac:spMkLst>
            <pc:docMk/>
            <pc:sldMk cId="4293612643" sldId="380"/>
            <ac:spMk id="2" creationId="{DF05030B-973D-874B-8254-31CDC5DE8D2F}"/>
          </ac:spMkLst>
        </pc:spChg>
        <pc:spChg chg="mod">
          <ac:chgData name="Philbrick, Jodi" userId="df277912-cd20-44fd-a392-1e7949fff9bb" providerId="ADAL" clId="{2E73D4FD-BCBF-9A45-9230-89BB9F2E9956}" dt="2021-10-13T16:29:05.352" v="3444" actId="20577"/>
          <ac:spMkLst>
            <pc:docMk/>
            <pc:sldMk cId="4293612643" sldId="380"/>
            <ac:spMk id="3" creationId="{141FE1D9-F6C8-AE47-A2C7-A30FC32F860E}"/>
          </ac:spMkLst>
        </pc:spChg>
        <pc:graphicFrameChg chg="add mod modGraphic">
          <ac:chgData name="Philbrick, Jodi" userId="df277912-cd20-44fd-a392-1e7949fff9bb" providerId="ADAL" clId="{2E73D4FD-BCBF-9A45-9230-89BB9F2E9956}" dt="2021-10-13T17:48:29.676" v="5491" actId="1076"/>
          <ac:graphicFrameMkLst>
            <pc:docMk/>
            <pc:sldMk cId="4293612643" sldId="380"/>
            <ac:graphicFrameMk id="4" creationId="{5098A2F4-DEFC-3349-B634-C23C30E750F9}"/>
          </ac:graphicFrameMkLst>
        </pc:graphicFrameChg>
      </pc:sldChg>
      <pc:sldChg chg="addSp delSp modSp add mod ord">
        <pc:chgData name="Philbrick, Jodi" userId="df277912-cd20-44fd-a392-1e7949fff9bb" providerId="ADAL" clId="{2E73D4FD-BCBF-9A45-9230-89BB9F2E9956}" dt="2021-10-13T18:06:00.656" v="6617" actId="20577"/>
        <pc:sldMkLst>
          <pc:docMk/>
          <pc:sldMk cId="849998110" sldId="381"/>
        </pc:sldMkLst>
        <pc:spChg chg="mod">
          <ac:chgData name="Philbrick, Jodi" userId="df277912-cd20-44fd-a392-1e7949fff9bb" providerId="ADAL" clId="{2E73D4FD-BCBF-9A45-9230-89BB9F2E9956}" dt="2021-10-13T18:06:00.656" v="6617" actId="20577"/>
          <ac:spMkLst>
            <pc:docMk/>
            <pc:sldMk cId="849998110" sldId="381"/>
            <ac:spMk id="5" creationId="{6EEACEB7-3C22-8641-BB50-B7201305B4A8}"/>
          </ac:spMkLst>
        </pc:spChg>
        <pc:spChg chg="add mod">
          <ac:chgData name="Philbrick, Jodi" userId="df277912-cd20-44fd-a392-1e7949fff9bb" providerId="ADAL" clId="{2E73D4FD-BCBF-9A45-9230-89BB9F2E9956}" dt="2021-10-13T17:53:34.328" v="5785" actId="1076"/>
          <ac:spMkLst>
            <pc:docMk/>
            <pc:sldMk cId="849998110" sldId="381"/>
            <ac:spMk id="17" creationId="{9735204B-8C36-2648-B9AF-CC888E525A92}"/>
          </ac:spMkLst>
        </pc:spChg>
        <pc:spChg chg="add mod">
          <ac:chgData name="Philbrick, Jodi" userId="df277912-cd20-44fd-a392-1e7949fff9bb" providerId="ADAL" clId="{2E73D4FD-BCBF-9A45-9230-89BB9F2E9956}" dt="2021-10-13T17:53:37.839" v="5786" actId="1076"/>
          <ac:spMkLst>
            <pc:docMk/>
            <pc:sldMk cId="849998110" sldId="381"/>
            <ac:spMk id="19" creationId="{D577A42C-4F8B-2445-9428-CD6834E1324E}"/>
          </ac:spMkLst>
        </pc:spChg>
        <pc:spChg chg="del">
          <ac:chgData name="Philbrick, Jodi" userId="df277912-cd20-44fd-a392-1e7949fff9bb" providerId="ADAL" clId="{2E73D4FD-BCBF-9A45-9230-89BB9F2E9956}" dt="2021-10-13T16:33:17.108" v="3573" actId="478"/>
          <ac:spMkLst>
            <pc:docMk/>
            <pc:sldMk cId="849998110" sldId="381"/>
            <ac:spMk id="25" creationId="{6B17F135-FC82-6842-BE54-0D45A06940A1}"/>
          </ac:spMkLst>
        </pc:spChg>
        <pc:spChg chg="del">
          <ac:chgData name="Philbrick, Jodi" userId="df277912-cd20-44fd-a392-1e7949fff9bb" providerId="ADAL" clId="{2E73D4FD-BCBF-9A45-9230-89BB9F2E9956}" dt="2021-10-13T16:33:17.108" v="3573" actId="478"/>
          <ac:spMkLst>
            <pc:docMk/>
            <pc:sldMk cId="849998110" sldId="381"/>
            <ac:spMk id="26" creationId="{1F8533C9-E125-CC42-9AA3-CE96735A9C4C}"/>
          </ac:spMkLst>
        </pc:spChg>
        <pc:spChg chg="del">
          <ac:chgData name="Philbrick, Jodi" userId="df277912-cd20-44fd-a392-1e7949fff9bb" providerId="ADAL" clId="{2E73D4FD-BCBF-9A45-9230-89BB9F2E9956}" dt="2021-10-13T16:33:17.108" v="3573" actId="478"/>
          <ac:spMkLst>
            <pc:docMk/>
            <pc:sldMk cId="849998110" sldId="381"/>
            <ac:spMk id="27" creationId="{15B09F14-DEF6-CB47-BFEB-8E93A56653C0}"/>
          </ac:spMkLst>
        </pc:spChg>
        <pc:spChg chg="del">
          <ac:chgData name="Philbrick, Jodi" userId="df277912-cd20-44fd-a392-1e7949fff9bb" providerId="ADAL" clId="{2E73D4FD-BCBF-9A45-9230-89BB9F2E9956}" dt="2021-10-13T16:33:17.108" v="3573" actId="478"/>
          <ac:spMkLst>
            <pc:docMk/>
            <pc:sldMk cId="849998110" sldId="381"/>
            <ac:spMk id="28" creationId="{3CB56421-C43E-C14D-8D39-34FC4CC59A6F}"/>
          </ac:spMkLst>
        </pc:spChg>
        <pc:picChg chg="del mod">
          <ac:chgData name="Philbrick, Jodi" userId="df277912-cd20-44fd-a392-1e7949fff9bb" providerId="ADAL" clId="{2E73D4FD-BCBF-9A45-9230-89BB9F2E9956}" dt="2021-10-13T16:33:18.784" v="3574" actId="478"/>
          <ac:picMkLst>
            <pc:docMk/>
            <pc:sldMk cId="849998110" sldId="381"/>
            <ac:picMk id="6" creationId="{5687E87F-7C14-354A-AAF1-605AF29078FB}"/>
          </ac:picMkLst>
        </pc:picChg>
        <pc:picChg chg="mod">
          <ac:chgData name="Philbrick, Jodi" userId="df277912-cd20-44fd-a392-1e7949fff9bb" providerId="ADAL" clId="{2E73D4FD-BCBF-9A45-9230-89BB9F2E9956}" dt="2021-10-13T17:34:16.356" v="4954" actId="1036"/>
          <ac:picMkLst>
            <pc:docMk/>
            <pc:sldMk cId="849998110" sldId="381"/>
            <ac:picMk id="7" creationId="{B2A1F1B3-B143-4C48-84F4-1F7F26393F9D}"/>
          </ac:picMkLst>
        </pc:picChg>
        <pc:picChg chg="del">
          <ac:chgData name="Philbrick, Jodi" userId="df277912-cd20-44fd-a392-1e7949fff9bb" providerId="ADAL" clId="{2E73D4FD-BCBF-9A45-9230-89BB9F2E9956}" dt="2021-10-13T16:33:17.108" v="3573" actId="478"/>
          <ac:picMkLst>
            <pc:docMk/>
            <pc:sldMk cId="849998110" sldId="381"/>
            <ac:picMk id="12" creationId="{A17887CE-FE31-D04F-808D-299E63CABAB4}"/>
          </ac:picMkLst>
        </pc:picChg>
        <pc:picChg chg="del">
          <ac:chgData name="Philbrick, Jodi" userId="df277912-cd20-44fd-a392-1e7949fff9bb" providerId="ADAL" clId="{2E73D4FD-BCBF-9A45-9230-89BB9F2E9956}" dt="2021-10-13T16:33:17.108" v="3573" actId="478"/>
          <ac:picMkLst>
            <pc:docMk/>
            <pc:sldMk cId="849998110" sldId="381"/>
            <ac:picMk id="16" creationId="{62B3E318-F425-1E48-AB15-FC8BFFF46CCD}"/>
          </ac:picMkLst>
        </pc:picChg>
        <pc:picChg chg="del">
          <ac:chgData name="Philbrick, Jodi" userId="df277912-cd20-44fd-a392-1e7949fff9bb" providerId="ADAL" clId="{2E73D4FD-BCBF-9A45-9230-89BB9F2E9956}" dt="2021-10-13T16:33:17.108" v="3573" actId="478"/>
          <ac:picMkLst>
            <pc:docMk/>
            <pc:sldMk cId="849998110" sldId="381"/>
            <ac:picMk id="18" creationId="{1EC43A04-6311-6547-B064-0EE9FFC4D9B6}"/>
          </ac:picMkLst>
        </pc:picChg>
        <pc:picChg chg="del">
          <ac:chgData name="Philbrick, Jodi" userId="df277912-cd20-44fd-a392-1e7949fff9bb" providerId="ADAL" clId="{2E73D4FD-BCBF-9A45-9230-89BB9F2E9956}" dt="2021-10-13T16:33:17.108" v="3573" actId="478"/>
          <ac:picMkLst>
            <pc:docMk/>
            <pc:sldMk cId="849998110" sldId="381"/>
            <ac:picMk id="20" creationId="{83CEB503-0745-A540-9A91-111DD0462954}"/>
          </ac:picMkLst>
        </pc:picChg>
        <pc:picChg chg="mod">
          <ac:chgData name="Philbrick, Jodi" userId="df277912-cd20-44fd-a392-1e7949fff9bb" providerId="ADAL" clId="{2E73D4FD-BCBF-9A45-9230-89BB9F2E9956}" dt="2021-10-13T16:57:37.956" v="4014" actId="1038"/>
          <ac:picMkLst>
            <pc:docMk/>
            <pc:sldMk cId="849998110" sldId="381"/>
            <ac:picMk id="22" creationId="{5574C194-EB3E-0C47-AAA5-DA6EBFA485EE}"/>
          </ac:picMkLst>
        </pc:picChg>
        <pc:picChg chg="mod">
          <ac:chgData name="Philbrick, Jodi" userId="df277912-cd20-44fd-a392-1e7949fff9bb" providerId="ADAL" clId="{2E73D4FD-BCBF-9A45-9230-89BB9F2E9956}" dt="2021-10-13T16:57:01.225" v="3969" actId="1035"/>
          <ac:picMkLst>
            <pc:docMk/>
            <pc:sldMk cId="849998110" sldId="381"/>
            <ac:picMk id="23" creationId="{A7880C6B-2382-0244-8D50-64786979B07D}"/>
          </ac:picMkLst>
        </pc:picChg>
      </pc:sldChg>
      <pc:sldChg chg="addSp delSp modSp new mod">
        <pc:chgData name="Philbrick, Jodi" userId="df277912-cd20-44fd-a392-1e7949fff9bb" providerId="ADAL" clId="{2E73D4FD-BCBF-9A45-9230-89BB9F2E9956}" dt="2021-10-13T17:47:09.389" v="5345" actId="1076"/>
        <pc:sldMkLst>
          <pc:docMk/>
          <pc:sldMk cId="680473198" sldId="382"/>
        </pc:sldMkLst>
        <pc:spChg chg="del mod">
          <ac:chgData name="Philbrick, Jodi" userId="df277912-cd20-44fd-a392-1e7949fff9bb" providerId="ADAL" clId="{2E73D4FD-BCBF-9A45-9230-89BB9F2E9956}" dt="2021-10-13T17:35:52.071" v="4977" actId="478"/>
          <ac:spMkLst>
            <pc:docMk/>
            <pc:sldMk cId="680473198" sldId="382"/>
            <ac:spMk id="2" creationId="{21C43BA3-007D-CC4F-8FC2-865B44DEBBFD}"/>
          </ac:spMkLst>
        </pc:spChg>
        <pc:spChg chg="del">
          <ac:chgData name="Philbrick, Jodi" userId="df277912-cd20-44fd-a392-1e7949fff9bb" providerId="ADAL" clId="{2E73D4FD-BCBF-9A45-9230-89BB9F2E9956}" dt="2021-10-13T17:36:41.090" v="5005" actId="478"/>
          <ac:spMkLst>
            <pc:docMk/>
            <pc:sldMk cId="680473198" sldId="382"/>
            <ac:spMk id="3" creationId="{435406FB-3A24-3A4D-8BFA-E45884EEA29D}"/>
          </ac:spMkLst>
        </pc:spChg>
        <pc:spChg chg="add mod">
          <ac:chgData name="Philbrick, Jodi" userId="df277912-cd20-44fd-a392-1e7949fff9bb" providerId="ADAL" clId="{2E73D4FD-BCBF-9A45-9230-89BB9F2E9956}" dt="2021-10-13T17:37:35.146" v="5043" actId="1076"/>
          <ac:spMkLst>
            <pc:docMk/>
            <pc:sldMk cId="680473198" sldId="382"/>
            <ac:spMk id="4" creationId="{5CC0130F-11B8-594D-BF99-7DCC8EE8D0ED}"/>
          </ac:spMkLst>
        </pc:spChg>
        <pc:spChg chg="add del mod">
          <ac:chgData name="Philbrick, Jodi" userId="df277912-cd20-44fd-a392-1e7949fff9bb" providerId="ADAL" clId="{2E73D4FD-BCBF-9A45-9230-89BB9F2E9956}" dt="2021-10-13T17:40:03.739" v="5057" actId="12084"/>
          <ac:spMkLst>
            <pc:docMk/>
            <pc:sldMk cId="680473198" sldId="382"/>
            <ac:spMk id="5" creationId="{D676C5BF-E92A-8346-9F11-6E254BC1E444}"/>
          </ac:spMkLst>
        </pc:spChg>
        <pc:spChg chg="add del mod">
          <ac:chgData name="Philbrick, Jodi" userId="df277912-cd20-44fd-a392-1e7949fff9bb" providerId="ADAL" clId="{2E73D4FD-BCBF-9A45-9230-89BB9F2E9956}" dt="2021-10-13T17:39:36.224" v="5049"/>
          <ac:spMkLst>
            <pc:docMk/>
            <pc:sldMk cId="680473198" sldId="382"/>
            <ac:spMk id="6" creationId="{782130E9-5540-E446-A531-9F7777C6AF5D}"/>
          </ac:spMkLst>
        </pc:spChg>
        <pc:spChg chg="add del mod">
          <ac:chgData name="Philbrick, Jodi" userId="df277912-cd20-44fd-a392-1e7949fff9bb" providerId="ADAL" clId="{2E73D4FD-BCBF-9A45-9230-89BB9F2E9956}" dt="2021-10-13T17:39:46.676" v="5055"/>
          <ac:spMkLst>
            <pc:docMk/>
            <pc:sldMk cId="680473198" sldId="382"/>
            <ac:spMk id="7" creationId="{8D965519-73B5-744B-AD83-5C0D8E5D411B}"/>
          </ac:spMkLst>
        </pc:spChg>
        <pc:graphicFrameChg chg="add del mod">
          <ac:chgData name="Philbrick, Jodi" userId="df277912-cd20-44fd-a392-1e7949fff9bb" providerId="ADAL" clId="{2E73D4FD-BCBF-9A45-9230-89BB9F2E9956}" dt="2021-10-13T17:41:34.659" v="5194" actId="478"/>
          <ac:graphicFrameMkLst>
            <pc:docMk/>
            <pc:sldMk cId="680473198" sldId="382"/>
            <ac:graphicFrameMk id="8" creationId="{29492928-8164-794D-A29B-7E52F7B14122}"/>
          </ac:graphicFrameMkLst>
        </pc:graphicFrameChg>
        <pc:graphicFrameChg chg="add mod modGraphic">
          <ac:chgData name="Philbrick, Jodi" userId="df277912-cd20-44fd-a392-1e7949fff9bb" providerId="ADAL" clId="{2E73D4FD-BCBF-9A45-9230-89BB9F2E9956}" dt="2021-10-13T17:47:09.389" v="5345" actId="1076"/>
          <ac:graphicFrameMkLst>
            <pc:docMk/>
            <pc:sldMk cId="680473198" sldId="382"/>
            <ac:graphicFrameMk id="9" creationId="{A8798129-B934-4844-A8C8-7546C10F6BCA}"/>
          </ac:graphicFrameMkLst>
        </pc:graphicFrameChg>
        <pc:cxnChg chg="add del mod">
          <ac:chgData name="Philbrick, Jodi" userId="df277912-cd20-44fd-a392-1e7949fff9bb" providerId="ADAL" clId="{2E73D4FD-BCBF-9A45-9230-89BB9F2E9956}" dt="2021-10-13T17:43:26.598" v="5313" actId="11529"/>
          <ac:cxnSpMkLst>
            <pc:docMk/>
            <pc:sldMk cId="680473198" sldId="382"/>
            <ac:cxnSpMk id="11" creationId="{43F84A46-E941-C742-AFEE-B268D1281FC1}"/>
          </ac:cxnSpMkLst>
        </pc:cxnChg>
        <pc:cxnChg chg="add del mod">
          <ac:chgData name="Philbrick, Jodi" userId="df277912-cd20-44fd-a392-1e7949fff9bb" providerId="ADAL" clId="{2E73D4FD-BCBF-9A45-9230-89BB9F2E9956}" dt="2021-10-13T17:43:43.663" v="5316" actId="11529"/>
          <ac:cxnSpMkLst>
            <pc:docMk/>
            <pc:sldMk cId="680473198" sldId="382"/>
            <ac:cxnSpMk id="13" creationId="{4A0A3BC0-E8F1-AE4B-96F2-30769C52045A}"/>
          </ac:cxnSpMkLst>
        </pc:cxnChg>
        <pc:cxnChg chg="add del mod">
          <ac:chgData name="Philbrick, Jodi" userId="df277912-cd20-44fd-a392-1e7949fff9bb" providerId="ADAL" clId="{2E73D4FD-BCBF-9A45-9230-89BB9F2E9956}" dt="2021-10-13T17:44:41.046" v="5321" actId="11529"/>
          <ac:cxnSpMkLst>
            <pc:docMk/>
            <pc:sldMk cId="680473198" sldId="382"/>
            <ac:cxnSpMk id="15" creationId="{7B15A0E2-3D14-4F4E-B03D-60DC69FA7068}"/>
          </ac:cxnSpMkLst>
        </pc:cxnChg>
        <pc:cxnChg chg="add del mod">
          <ac:chgData name="Philbrick, Jodi" userId="df277912-cd20-44fd-a392-1e7949fff9bb" providerId="ADAL" clId="{2E73D4FD-BCBF-9A45-9230-89BB9F2E9956}" dt="2021-10-13T17:44:38.818" v="5320" actId="11529"/>
          <ac:cxnSpMkLst>
            <pc:docMk/>
            <pc:sldMk cId="680473198" sldId="382"/>
            <ac:cxnSpMk id="17" creationId="{77AC9804-D310-9949-8B80-1D222D6E682D}"/>
          </ac:cxnSpMkLst>
        </pc:cxnChg>
      </pc:sldChg>
      <pc:sldChg chg="new del">
        <pc:chgData name="Philbrick, Jodi" userId="df277912-cd20-44fd-a392-1e7949fff9bb" providerId="ADAL" clId="{2E73D4FD-BCBF-9A45-9230-89BB9F2E9956}" dt="2021-10-13T17:29:22.974" v="4694" actId="680"/>
        <pc:sldMkLst>
          <pc:docMk/>
          <pc:sldMk cId="2005336699" sldId="382"/>
        </pc:sldMkLst>
      </pc:sldChg>
      <pc:sldChg chg="modSp add mod ord modNotesTx">
        <pc:chgData name="Philbrick, Jodi" userId="df277912-cd20-44fd-a392-1e7949fff9bb" providerId="ADAL" clId="{2E73D4FD-BCBF-9A45-9230-89BB9F2E9956}" dt="2021-10-13T21:48:43.183" v="8177" actId="20577"/>
        <pc:sldMkLst>
          <pc:docMk/>
          <pc:sldMk cId="1979534491" sldId="383"/>
        </pc:sldMkLst>
        <pc:spChg chg="mod">
          <ac:chgData name="Philbrick, Jodi" userId="df277912-cd20-44fd-a392-1e7949fff9bb" providerId="ADAL" clId="{2E73D4FD-BCBF-9A45-9230-89BB9F2E9956}" dt="2021-10-13T18:08:59.099" v="6705" actId="1076"/>
          <ac:spMkLst>
            <pc:docMk/>
            <pc:sldMk cId="1979534491" sldId="383"/>
            <ac:spMk id="2" creationId="{DF05030B-973D-874B-8254-31CDC5DE8D2F}"/>
          </ac:spMkLst>
        </pc:spChg>
        <pc:spChg chg="mod">
          <ac:chgData name="Philbrick, Jodi" userId="df277912-cd20-44fd-a392-1e7949fff9bb" providerId="ADAL" clId="{2E73D4FD-BCBF-9A45-9230-89BB9F2E9956}" dt="2021-10-13T21:48:43.183" v="8177" actId="20577"/>
          <ac:spMkLst>
            <pc:docMk/>
            <pc:sldMk cId="1979534491" sldId="383"/>
            <ac:spMk id="3" creationId="{141FE1D9-F6C8-AE47-A2C7-A30FC32F860E}"/>
          </ac:spMkLst>
        </pc:spChg>
      </pc:sldChg>
      <pc:sldChg chg="modSp add del mod modNotesTx">
        <pc:chgData name="Philbrick, Jodi" userId="df277912-cd20-44fd-a392-1e7949fff9bb" providerId="ADAL" clId="{2E73D4FD-BCBF-9A45-9230-89BB9F2E9956}" dt="2021-10-13T18:31:08.440" v="7933" actId="2696"/>
        <pc:sldMkLst>
          <pc:docMk/>
          <pc:sldMk cId="1486811353" sldId="384"/>
        </pc:sldMkLst>
        <pc:spChg chg="mod">
          <ac:chgData name="Philbrick, Jodi" userId="df277912-cd20-44fd-a392-1e7949fff9bb" providerId="ADAL" clId="{2E73D4FD-BCBF-9A45-9230-89BB9F2E9956}" dt="2021-10-13T18:16:20.262" v="7226" actId="27636"/>
          <ac:spMkLst>
            <pc:docMk/>
            <pc:sldMk cId="1486811353" sldId="384"/>
            <ac:spMk id="2" creationId="{DF05030B-973D-874B-8254-31CDC5DE8D2F}"/>
          </ac:spMkLst>
        </pc:spChg>
        <pc:spChg chg="mod">
          <ac:chgData name="Philbrick, Jodi" userId="df277912-cd20-44fd-a392-1e7949fff9bb" providerId="ADAL" clId="{2E73D4FD-BCBF-9A45-9230-89BB9F2E9956}" dt="2021-10-13T18:17:21.961" v="7321" actId="20577"/>
          <ac:spMkLst>
            <pc:docMk/>
            <pc:sldMk cId="1486811353" sldId="384"/>
            <ac:spMk id="3" creationId="{141FE1D9-F6C8-AE47-A2C7-A30FC32F860E}"/>
          </ac:spMkLst>
        </pc:spChg>
      </pc:sldChg>
      <pc:sldChg chg="add del">
        <pc:chgData name="Philbrick, Jodi" userId="df277912-cd20-44fd-a392-1e7949fff9bb" providerId="ADAL" clId="{2E73D4FD-BCBF-9A45-9230-89BB9F2E9956}" dt="2021-10-13T18:01:11.095" v="6014" actId="2696"/>
        <pc:sldMkLst>
          <pc:docMk/>
          <pc:sldMk cId="1636869899" sldId="384"/>
        </pc:sldMkLst>
      </pc:sldChg>
      <pc:sldChg chg="add del">
        <pc:chgData name="Philbrick, Jodi" userId="df277912-cd20-44fd-a392-1e7949fff9bb" providerId="ADAL" clId="{2E73D4FD-BCBF-9A45-9230-89BB9F2E9956}" dt="2021-10-13T21:48:58.879" v="8179"/>
        <pc:sldMkLst>
          <pc:docMk/>
          <pc:sldMk cId="2231128098" sldId="384"/>
        </pc:sldMkLst>
      </pc:sldChg>
      <pc:sldChg chg="add del">
        <pc:chgData name="Philbrick, Jodi" userId="df277912-cd20-44fd-a392-1e7949fff9bb" providerId="ADAL" clId="{2E73D4FD-BCBF-9A45-9230-89BB9F2E9956}" dt="2021-10-13T18:21:02.382" v="7583"/>
        <pc:sldMkLst>
          <pc:docMk/>
          <pc:sldMk cId="3342606420" sldId="385"/>
        </pc:sldMkLst>
      </pc:sldChg>
      <pc:sldChg chg="add del">
        <pc:chgData name="Philbrick, Jodi" userId="df277912-cd20-44fd-a392-1e7949fff9bb" providerId="ADAL" clId="{2E73D4FD-BCBF-9A45-9230-89BB9F2E9956}" dt="2021-10-13T18:21:01.996" v="7582"/>
        <pc:sldMkLst>
          <pc:docMk/>
          <pc:sldMk cId="2170032590" sldId="3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00219-0208-FE49-AC45-815F8EE1F6AC}" type="doc">
      <dgm:prSet loTypeId="urn:microsoft.com/office/officeart/2009/3/layout/IncreasingArrowsProcess" loCatId="" qsTypeId="urn:microsoft.com/office/officeart/2005/8/quickstyle/simple1" qsCatId="simple" csTypeId="urn:microsoft.com/office/officeart/2005/8/colors/accent1_2" csCatId="accent1" phldr="1"/>
      <dgm:spPr/>
      <dgm:t>
        <a:bodyPr/>
        <a:lstStyle/>
        <a:p>
          <a:endParaRPr lang="en-US"/>
        </a:p>
      </dgm:t>
    </dgm:pt>
    <dgm:pt modelId="{C19F3252-7566-AD47-A6CA-D550A16A6445}">
      <dgm:prSet phldrT="[Text]"/>
      <dgm:spPr/>
      <dgm:t>
        <a:bodyPr/>
        <a:lstStyle/>
        <a:p>
          <a:r>
            <a:rPr lang="en-US" dirty="0"/>
            <a:t>Cohort 1</a:t>
          </a:r>
        </a:p>
      </dgm:t>
    </dgm:pt>
    <dgm:pt modelId="{85ADF812-50A4-9548-8319-50867838BFFE}" type="parTrans" cxnId="{B4624DCE-035C-104C-9620-CDEDD1444B02}">
      <dgm:prSet/>
      <dgm:spPr/>
      <dgm:t>
        <a:bodyPr/>
        <a:lstStyle/>
        <a:p>
          <a:endParaRPr lang="en-US"/>
        </a:p>
      </dgm:t>
    </dgm:pt>
    <dgm:pt modelId="{AD1B34BA-90C7-F549-B2EF-E684589C67EE}" type="sibTrans" cxnId="{B4624DCE-035C-104C-9620-CDEDD1444B02}">
      <dgm:prSet/>
      <dgm:spPr/>
      <dgm:t>
        <a:bodyPr/>
        <a:lstStyle/>
        <a:p>
          <a:endParaRPr lang="en-US"/>
        </a:p>
      </dgm:t>
    </dgm:pt>
    <dgm:pt modelId="{7D2D6FDD-5EE2-1D46-8A83-31E69E68A396}">
      <dgm:prSet phldrT="[Text]"/>
      <dgm:spPr/>
      <dgm:t>
        <a:bodyPr/>
        <a:lstStyle/>
        <a:p>
          <a:pPr rtl="0"/>
          <a:r>
            <a:rPr lang="en-US" dirty="0"/>
            <a:t>2018 –2019</a:t>
          </a:r>
        </a:p>
        <a:p>
          <a:pPr rtl="0"/>
          <a:r>
            <a:rPr lang="en-US" dirty="0"/>
            <a:t>20 fellows</a:t>
          </a:r>
        </a:p>
        <a:p>
          <a:pPr rtl="0"/>
          <a:r>
            <a:rPr lang="en-US" dirty="0"/>
            <a:t>5-day institute at UIC</a:t>
          </a:r>
        </a:p>
      </dgm:t>
    </dgm:pt>
    <dgm:pt modelId="{5CADCAF9-8C4F-854E-B175-BC513820705E}" type="parTrans" cxnId="{BF2481B5-31C0-A644-96BE-6FF77FF3CC5B}">
      <dgm:prSet/>
      <dgm:spPr/>
      <dgm:t>
        <a:bodyPr/>
        <a:lstStyle/>
        <a:p>
          <a:endParaRPr lang="en-US"/>
        </a:p>
      </dgm:t>
    </dgm:pt>
    <dgm:pt modelId="{FA1D2753-CF73-A645-896E-DB6086D407E8}" type="sibTrans" cxnId="{BF2481B5-31C0-A644-96BE-6FF77FF3CC5B}">
      <dgm:prSet/>
      <dgm:spPr/>
      <dgm:t>
        <a:bodyPr/>
        <a:lstStyle/>
        <a:p>
          <a:endParaRPr lang="en-US"/>
        </a:p>
      </dgm:t>
    </dgm:pt>
    <dgm:pt modelId="{1B8346D3-22C1-614F-8F30-409BDA7ABDBE}">
      <dgm:prSet phldrT="[Text]"/>
      <dgm:spPr/>
      <dgm:t>
        <a:bodyPr/>
        <a:lstStyle/>
        <a:p>
          <a:r>
            <a:rPr lang="en-US" dirty="0"/>
            <a:t>Cohort 2</a:t>
          </a:r>
        </a:p>
      </dgm:t>
    </dgm:pt>
    <dgm:pt modelId="{04706BB4-7496-BE41-960E-098DA2370795}" type="parTrans" cxnId="{08D0CCDA-2588-F24B-B291-A41A1B45A323}">
      <dgm:prSet/>
      <dgm:spPr/>
      <dgm:t>
        <a:bodyPr/>
        <a:lstStyle/>
        <a:p>
          <a:endParaRPr lang="en-US"/>
        </a:p>
      </dgm:t>
    </dgm:pt>
    <dgm:pt modelId="{BBC2CA00-65AD-F646-A0B7-8A4AE766F23E}" type="sibTrans" cxnId="{08D0CCDA-2588-F24B-B291-A41A1B45A323}">
      <dgm:prSet/>
      <dgm:spPr/>
      <dgm:t>
        <a:bodyPr/>
        <a:lstStyle/>
        <a:p>
          <a:endParaRPr lang="en-US"/>
        </a:p>
      </dgm:t>
    </dgm:pt>
    <dgm:pt modelId="{4FC54E0C-C6F4-C948-BE2C-D633ECC38864}">
      <dgm:prSet phldrT="[Text]"/>
      <dgm:spPr/>
      <dgm:t>
        <a:bodyPr/>
        <a:lstStyle/>
        <a:p>
          <a:pPr rtl="0"/>
          <a:r>
            <a:rPr lang="en-US" dirty="0"/>
            <a:t>2019 –2020</a:t>
          </a:r>
        </a:p>
      </dgm:t>
    </dgm:pt>
    <dgm:pt modelId="{1DDDF562-6EC5-EB44-AE3E-CB62C5D24749}" type="parTrans" cxnId="{EEC9EB1F-6428-6D46-82EE-2CDF97C86E64}">
      <dgm:prSet/>
      <dgm:spPr/>
      <dgm:t>
        <a:bodyPr/>
        <a:lstStyle/>
        <a:p>
          <a:endParaRPr lang="en-US"/>
        </a:p>
      </dgm:t>
    </dgm:pt>
    <dgm:pt modelId="{812718D1-F3D5-1541-9E39-901EA393B6A1}" type="sibTrans" cxnId="{EEC9EB1F-6428-6D46-82EE-2CDF97C86E64}">
      <dgm:prSet/>
      <dgm:spPr/>
      <dgm:t>
        <a:bodyPr/>
        <a:lstStyle/>
        <a:p>
          <a:endParaRPr lang="en-US"/>
        </a:p>
      </dgm:t>
    </dgm:pt>
    <dgm:pt modelId="{4D3CD969-D14E-6F46-B6A1-35C6129CB425}">
      <dgm:prSet phldrT="[Text]"/>
      <dgm:spPr/>
      <dgm:t>
        <a:bodyPr/>
        <a:lstStyle/>
        <a:p>
          <a:r>
            <a:rPr lang="en-US" dirty="0"/>
            <a:t>Cohort 3</a:t>
          </a:r>
        </a:p>
      </dgm:t>
    </dgm:pt>
    <dgm:pt modelId="{C6508870-C39B-0947-BC8B-97DDCED620A4}" type="parTrans" cxnId="{AF3D3AA4-6723-BC43-BB2B-5294EAAC8C72}">
      <dgm:prSet/>
      <dgm:spPr/>
      <dgm:t>
        <a:bodyPr/>
        <a:lstStyle/>
        <a:p>
          <a:endParaRPr lang="en-US"/>
        </a:p>
      </dgm:t>
    </dgm:pt>
    <dgm:pt modelId="{DA325A12-9C38-A84E-8D6B-9B2B27914B15}" type="sibTrans" cxnId="{AF3D3AA4-6723-BC43-BB2B-5294EAAC8C72}">
      <dgm:prSet/>
      <dgm:spPr/>
      <dgm:t>
        <a:bodyPr/>
        <a:lstStyle/>
        <a:p>
          <a:endParaRPr lang="en-US"/>
        </a:p>
      </dgm:t>
    </dgm:pt>
    <dgm:pt modelId="{6F3B0EED-24A8-014E-99B4-448F0C01EADB}">
      <dgm:prSet phldrT="[Text]"/>
      <dgm:spPr/>
      <dgm:t>
        <a:bodyPr/>
        <a:lstStyle/>
        <a:p>
          <a:pPr rtl="0"/>
          <a:r>
            <a:rPr lang="en-US" dirty="0"/>
            <a:t>2020 – 2021</a:t>
          </a:r>
        </a:p>
      </dgm:t>
    </dgm:pt>
    <dgm:pt modelId="{9C80E69E-1147-B64D-A21A-7B0444249704}" type="parTrans" cxnId="{B76C4777-3BC8-C440-A55B-51C0EA7D3F3D}">
      <dgm:prSet/>
      <dgm:spPr/>
      <dgm:t>
        <a:bodyPr/>
        <a:lstStyle/>
        <a:p>
          <a:endParaRPr lang="en-US"/>
        </a:p>
      </dgm:t>
    </dgm:pt>
    <dgm:pt modelId="{702BD237-D3A0-0741-A7F1-2C0AABE03AFB}" type="sibTrans" cxnId="{B76C4777-3BC8-C440-A55B-51C0EA7D3F3D}">
      <dgm:prSet/>
      <dgm:spPr/>
      <dgm:t>
        <a:bodyPr/>
        <a:lstStyle/>
        <a:p>
          <a:endParaRPr lang="en-US"/>
        </a:p>
      </dgm:t>
    </dgm:pt>
    <dgm:pt modelId="{4B80AC0B-B2BC-C546-BF12-4EB4ACEA694E}">
      <dgm:prSet phldrT="[Text]"/>
      <dgm:spPr/>
      <dgm:t>
        <a:bodyPr/>
        <a:lstStyle/>
        <a:p>
          <a:pPr rtl="0"/>
          <a:r>
            <a:rPr lang="en-US" dirty="0"/>
            <a:t>Cohort 4</a:t>
          </a:r>
        </a:p>
      </dgm:t>
    </dgm:pt>
    <dgm:pt modelId="{4F2C9532-F598-2B4C-BDA8-CEF11934CFBD}" type="parTrans" cxnId="{2308DFF3-A676-124A-843E-43DC3BB625AA}">
      <dgm:prSet/>
      <dgm:spPr/>
      <dgm:t>
        <a:bodyPr/>
        <a:lstStyle/>
        <a:p>
          <a:endParaRPr lang="en-US"/>
        </a:p>
      </dgm:t>
    </dgm:pt>
    <dgm:pt modelId="{21221FF2-77F9-E946-AB25-2352B14CA5B4}" type="sibTrans" cxnId="{2308DFF3-A676-124A-843E-43DC3BB625AA}">
      <dgm:prSet/>
      <dgm:spPr/>
      <dgm:t>
        <a:bodyPr/>
        <a:lstStyle/>
        <a:p>
          <a:endParaRPr lang="en-US"/>
        </a:p>
      </dgm:t>
    </dgm:pt>
    <dgm:pt modelId="{E5F26759-8267-C349-9616-6DE27E059CD5}">
      <dgm:prSet phldrT="[Text]"/>
      <dgm:spPr/>
      <dgm:t>
        <a:bodyPr/>
        <a:lstStyle/>
        <a:p>
          <a:pPr rtl="0"/>
          <a:r>
            <a:rPr lang="en-US" dirty="0"/>
            <a:t>2021 - 2022</a:t>
          </a:r>
        </a:p>
      </dgm:t>
    </dgm:pt>
    <dgm:pt modelId="{2FFBAEEC-901C-4D45-9632-53BCA36A7C8B}" type="parTrans" cxnId="{D937732E-7558-784A-A94C-79012F6D376C}">
      <dgm:prSet/>
      <dgm:spPr/>
      <dgm:t>
        <a:bodyPr/>
        <a:lstStyle/>
        <a:p>
          <a:endParaRPr lang="en-US"/>
        </a:p>
      </dgm:t>
    </dgm:pt>
    <dgm:pt modelId="{14EF4003-159E-E249-8754-966D25ADAF12}" type="sibTrans" cxnId="{D937732E-7558-784A-A94C-79012F6D376C}">
      <dgm:prSet/>
      <dgm:spPr/>
      <dgm:t>
        <a:bodyPr/>
        <a:lstStyle/>
        <a:p>
          <a:endParaRPr lang="en-US"/>
        </a:p>
      </dgm:t>
    </dgm:pt>
    <dgm:pt modelId="{27860DBA-FC38-5943-9C4D-E25DD94663E5}">
      <dgm:prSet phldrT="[Text]"/>
      <dgm:spPr/>
      <dgm:t>
        <a:bodyPr/>
        <a:lstStyle/>
        <a:p>
          <a:pPr rtl="0"/>
          <a:r>
            <a:rPr lang="en-US" dirty="0"/>
            <a:t>32 fellows</a:t>
          </a:r>
        </a:p>
      </dgm:t>
    </dgm:pt>
    <dgm:pt modelId="{AED821A8-60B7-B14F-80B0-1AAB76CF91E9}" type="parTrans" cxnId="{39E89837-FF25-464D-8087-B7B7003CC9DE}">
      <dgm:prSet/>
      <dgm:spPr/>
      <dgm:t>
        <a:bodyPr/>
        <a:lstStyle/>
        <a:p>
          <a:endParaRPr lang="en-US"/>
        </a:p>
      </dgm:t>
    </dgm:pt>
    <dgm:pt modelId="{4911AFC6-1BCB-EA4A-B5CD-B77809496EC9}" type="sibTrans" cxnId="{39E89837-FF25-464D-8087-B7B7003CC9DE}">
      <dgm:prSet/>
      <dgm:spPr/>
      <dgm:t>
        <a:bodyPr/>
        <a:lstStyle/>
        <a:p>
          <a:endParaRPr lang="en-US"/>
        </a:p>
      </dgm:t>
    </dgm:pt>
    <dgm:pt modelId="{50D9A1F9-1718-044B-839D-3A93990E98E6}">
      <dgm:prSet phldrT="[Text]"/>
      <dgm:spPr/>
      <dgm:t>
        <a:bodyPr/>
        <a:lstStyle/>
        <a:p>
          <a:pPr rtl="0"/>
          <a:r>
            <a:rPr lang="en-US" dirty="0"/>
            <a:t>Online with 16 modules </a:t>
          </a:r>
        </a:p>
      </dgm:t>
    </dgm:pt>
    <dgm:pt modelId="{296363F3-6592-2744-9E8D-29193C9B9C48}" type="parTrans" cxnId="{2AADB8C4-B6C4-7D4B-968F-0C58465873C1}">
      <dgm:prSet/>
      <dgm:spPr/>
      <dgm:t>
        <a:bodyPr/>
        <a:lstStyle/>
        <a:p>
          <a:endParaRPr lang="en-US"/>
        </a:p>
      </dgm:t>
    </dgm:pt>
    <dgm:pt modelId="{FB42D53B-E22C-2E44-9F50-B79E842EFCFF}" type="sibTrans" cxnId="{2AADB8C4-B6C4-7D4B-968F-0C58465873C1}">
      <dgm:prSet/>
      <dgm:spPr/>
      <dgm:t>
        <a:bodyPr/>
        <a:lstStyle/>
        <a:p>
          <a:endParaRPr lang="en-US"/>
        </a:p>
      </dgm:t>
    </dgm:pt>
    <dgm:pt modelId="{A7A14D5F-6892-AD4C-9F52-4508AB8B472A}">
      <dgm:prSet phldrT="[Text]"/>
      <dgm:spPr/>
      <dgm:t>
        <a:bodyPr/>
        <a:lstStyle/>
        <a:p>
          <a:pPr rtl="0"/>
          <a:r>
            <a:rPr lang="en-US" dirty="0"/>
            <a:t>20 fellows</a:t>
          </a:r>
        </a:p>
      </dgm:t>
    </dgm:pt>
    <dgm:pt modelId="{93F9AF39-B4C6-424E-A2EE-94079EDC65B6}" type="parTrans" cxnId="{8EC2B7C1-3326-9645-AF8C-7B491992E1D5}">
      <dgm:prSet/>
      <dgm:spPr/>
      <dgm:t>
        <a:bodyPr/>
        <a:lstStyle/>
        <a:p>
          <a:endParaRPr lang="en-US"/>
        </a:p>
      </dgm:t>
    </dgm:pt>
    <dgm:pt modelId="{82714F77-D33D-8E43-8F67-86F8512C40DD}" type="sibTrans" cxnId="{8EC2B7C1-3326-9645-AF8C-7B491992E1D5}">
      <dgm:prSet/>
      <dgm:spPr/>
      <dgm:t>
        <a:bodyPr/>
        <a:lstStyle/>
        <a:p>
          <a:endParaRPr lang="en-US"/>
        </a:p>
      </dgm:t>
    </dgm:pt>
    <dgm:pt modelId="{6138E765-702A-444A-AE94-3019EE7C88A0}">
      <dgm:prSet phldrT="[Text]"/>
      <dgm:spPr/>
      <dgm:t>
        <a:bodyPr/>
        <a:lstStyle/>
        <a:p>
          <a:pPr rtl="0"/>
          <a:r>
            <a:rPr lang="en-US" dirty="0"/>
            <a:t>5-day online institute</a:t>
          </a:r>
        </a:p>
      </dgm:t>
    </dgm:pt>
    <dgm:pt modelId="{0710DF9F-8F1E-5046-A47D-8627FD97BBDA}" type="parTrans" cxnId="{42959A46-A819-C249-8FC9-00A691BD6C19}">
      <dgm:prSet/>
      <dgm:spPr/>
      <dgm:t>
        <a:bodyPr/>
        <a:lstStyle/>
        <a:p>
          <a:endParaRPr lang="en-US"/>
        </a:p>
      </dgm:t>
    </dgm:pt>
    <dgm:pt modelId="{40411D10-61CE-F943-9411-D7E563C5C103}" type="sibTrans" cxnId="{42959A46-A819-C249-8FC9-00A691BD6C19}">
      <dgm:prSet/>
      <dgm:spPr/>
      <dgm:t>
        <a:bodyPr/>
        <a:lstStyle/>
        <a:p>
          <a:endParaRPr lang="en-US"/>
        </a:p>
      </dgm:t>
    </dgm:pt>
    <dgm:pt modelId="{14685338-E167-744F-A3C4-9F63CC8EAE50}">
      <dgm:prSet phldrT="[Text]"/>
      <dgm:spPr/>
      <dgm:t>
        <a:bodyPr/>
        <a:lstStyle/>
        <a:p>
          <a:pPr rtl="0"/>
          <a:r>
            <a:rPr lang="en-US" dirty="0"/>
            <a:t>20 fellows</a:t>
          </a:r>
        </a:p>
      </dgm:t>
    </dgm:pt>
    <dgm:pt modelId="{266EAC18-0C65-054E-BDE5-87110ED909FD}" type="parTrans" cxnId="{7D3D16A3-5F02-C342-86E4-F924C82F2418}">
      <dgm:prSet/>
      <dgm:spPr/>
      <dgm:t>
        <a:bodyPr/>
        <a:lstStyle/>
        <a:p>
          <a:endParaRPr lang="en-US"/>
        </a:p>
      </dgm:t>
    </dgm:pt>
    <dgm:pt modelId="{127CE06E-DAA4-9B43-A69C-5616C504BDD1}" type="sibTrans" cxnId="{7D3D16A3-5F02-C342-86E4-F924C82F2418}">
      <dgm:prSet/>
      <dgm:spPr/>
      <dgm:t>
        <a:bodyPr/>
        <a:lstStyle/>
        <a:p>
          <a:endParaRPr lang="en-US"/>
        </a:p>
      </dgm:t>
    </dgm:pt>
    <dgm:pt modelId="{901F6EC9-6D99-8548-9EEE-87630FFBE38B}">
      <dgm:prSet phldrT="[Text]"/>
      <dgm:spPr/>
      <dgm:t>
        <a:bodyPr/>
        <a:lstStyle/>
        <a:p>
          <a:pPr rtl="0"/>
          <a:r>
            <a:rPr lang="en-US" dirty="0"/>
            <a:t>5-day institute at UIC</a:t>
          </a:r>
        </a:p>
      </dgm:t>
    </dgm:pt>
    <dgm:pt modelId="{4E04F374-FE9C-1744-9673-8E7B35AE1F3A}" type="parTrans" cxnId="{FB43A0C4-2A3C-4A43-8747-73113E717DDD}">
      <dgm:prSet/>
      <dgm:spPr/>
      <dgm:t>
        <a:bodyPr/>
        <a:lstStyle/>
        <a:p>
          <a:endParaRPr lang="en-US"/>
        </a:p>
      </dgm:t>
    </dgm:pt>
    <dgm:pt modelId="{839D3470-3E4F-8145-841F-6826AB83A751}" type="sibTrans" cxnId="{FB43A0C4-2A3C-4A43-8747-73113E717DDD}">
      <dgm:prSet/>
      <dgm:spPr/>
      <dgm:t>
        <a:bodyPr/>
        <a:lstStyle/>
        <a:p>
          <a:endParaRPr lang="en-US"/>
        </a:p>
      </dgm:t>
    </dgm:pt>
    <dgm:pt modelId="{288A3C39-4A96-9247-9818-7B9B64BBEEBF}">
      <dgm:prSet phldrT="[Text]"/>
      <dgm:spPr/>
      <dgm:t>
        <a:bodyPr/>
        <a:lstStyle/>
        <a:p>
          <a:pPr rtl="0"/>
          <a:r>
            <a:rPr lang="en-US" dirty="0"/>
            <a:t>Cohort 5</a:t>
          </a:r>
        </a:p>
      </dgm:t>
    </dgm:pt>
    <dgm:pt modelId="{FEA30F99-75FF-7F4A-9508-3449E8D0CF6D}" type="parTrans" cxnId="{CA0D3F2D-A619-3047-8D03-B35BCFD2C69E}">
      <dgm:prSet/>
      <dgm:spPr/>
      <dgm:t>
        <a:bodyPr/>
        <a:lstStyle/>
        <a:p>
          <a:endParaRPr lang="en-US"/>
        </a:p>
      </dgm:t>
    </dgm:pt>
    <dgm:pt modelId="{4029AC5C-1652-B243-A194-94D034021E01}" type="sibTrans" cxnId="{CA0D3F2D-A619-3047-8D03-B35BCFD2C69E}">
      <dgm:prSet/>
      <dgm:spPr/>
      <dgm:t>
        <a:bodyPr/>
        <a:lstStyle/>
        <a:p>
          <a:endParaRPr lang="en-US"/>
        </a:p>
      </dgm:t>
    </dgm:pt>
    <dgm:pt modelId="{F02FDBFA-8BC0-734E-8F89-E0679E976DB9}">
      <dgm:prSet phldrT="[Text]"/>
      <dgm:spPr/>
      <dgm:t>
        <a:bodyPr/>
        <a:lstStyle/>
        <a:p>
          <a:pPr rtl="0"/>
          <a:r>
            <a:rPr lang="en-US" dirty="0"/>
            <a:t>2022-2023</a:t>
          </a:r>
        </a:p>
      </dgm:t>
    </dgm:pt>
    <dgm:pt modelId="{59CA0409-2B45-D548-BECF-958ED73341F2}" type="parTrans" cxnId="{20C0DBD6-6E72-3544-9282-ADCF94E110D3}">
      <dgm:prSet/>
      <dgm:spPr/>
      <dgm:t>
        <a:bodyPr/>
        <a:lstStyle/>
        <a:p>
          <a:endParaRPr lang="en-US"/>
        </a:p>
      </dgm:t>
    </dgm:pt>
    <dgm:pt modelId="{F63FB492-C78B-C948-9BF6-3708B19B9F1A}" type="sibTrans" cxnId="{20C0DBD6-6E72-3544-9282-ADCF94E110D3}">
      <dgm:prSet/>
      <dgm:spPr/>
      <dgm:t>
        <a:bodyPr/>
        <a:lstStyle/>
        <a:p>
          <a:endParaRPr lang="en-US"/>
        </a:p>
      </dgm:t>
    </dgm:pt>
    <dgm:pt modelId="{33FE18FE-B921-FB4F-907C-68082240F0F1}">
      <dgm:prSet phldrT="[Text]"/>
      <dgm:spPr/>
      <dgm:t>
        <a:bodyPr/>
        <a:lstStyle/>
        <a:p>
          <a:pPr rtl="0"/>
          <a:r>
            <a:rPr lang="en-US" dirty="0"/>
            <a:t>32 fellows</a:t>
          </a:r>
        </a:p>
      </dgm:t>
    </dgm:pt>
    <dgm:pt modelId="{BE8380F2-DA01-3B45-BFAC-C7436FA370B4}" type="parTrans" cxnId="{46D97E65-7C6D-E743-A62E-1806644434A6}">
      <dgm:prSet/>
      <dgm:spPr/>
      <dgm:t>
        <a:bodyPr/>
        <a:lstStyle/>
        <a:p>
          <a:endParaRPr lang="en-US"/>
        </a:p>
      </dgm:t>
    </dgm:pt>
    <dgm:pt modelId="{0BA07D4C-AB2D-C04A-B792-A6F8D9D96F30}" type="sibTrans" cxnId="{46D97E65-7C6D-E743-A62E-1806644434A6}">
      <dgm:prSet/>
      <dgm:spPr/>
      <dgm:t>
        <a:bodyPr/>
        <a:lstStyle/>
        <a:p>
          <a:endParaRPr lang="en-US"/>
        </a:p>
      </dgm:t>
    </dgm:pt>
    <dgm:pt modelId="{E3A92ECC-DFE4-0943-87CA-B29DA6CC98D3}">
      <dgm:prSet phldrT="[Text]"/>
      <dgm:spPr/>
      <dgm:t>
        <a:bodyPr/>
        <a:lstStyle/>
        <a:p>
          <a:pPr rtl="0"/>
          <a:r>
            <a:rPr lang="en-US" dirty="0"/>
            <a:t>Online with 16 modules</a:t>
          </a:r>
        </a:p>
      </dgm:t>
    </dgm:pt>
    <dgm:pt modelId="{BD362C43-4DA3-5142-AAD0-2EE2C98EC064}" type="parTrans" cxnId="{BCBD214A-A6D4-1643-B84E-D87676E05E0A}">
      <dgm:prSet/>
      <dgm:spPr/>
      <dgm:t>
        <a:bodyPr/>
        <a:lstStyle/>
        <a:p>
          <a:endParaRPr lang="en-US"/>
        </a:p>
      </dgm:t>
    </dgm:pt>
    <dgm:pt modelId="{3B0581A0-2BA5-904E-A2E7-9416D4B0606A}" type="sibTrans" cxnId="{BCBD214A-A6D4-1643-B84E-D87676E05E0A}">
      <dgm:prSet/>
      <dgm:spPr/>
      <dgm:t>
        <a:bodyPr/>
        <a:lstStyle/>
        <a:p>
          <a:endParaRPr lang="en-US"/>
        </a:p>
      </dgm:t>
    </dgm:pt>
    <dgm:pt modelId="{E2C14344-6FC2-A046-94E0-5ABD6939D6A2}" type="pres">
      <dgm:prSet presAssocID="{C1B00219-0208-FE49-AC45-815F8EE1F6AC}" presName="Name0" presStyleCnt="0">
        <dgm:presLayoutVars>
          <dgm:chMax val="5"/>
          <dgm:chPref val="5"/>
          <dgm:dir/>
          <dgm:animLvl val="lvl"/>
        </dgm:presLayoutVars>
      </dgm:prSet>
      <dgm:spPr/>
    </dgm:pt>
    <dgm:pt modelId="{5452BACB-B9ED-1540-B5BC-4D11BD75499B}" type="pres">
      <dgm:prSet presAssocID="{C19F3252-7566-AD47-A6CA-D550A16A6445}" presName="parentText1" presStyleLbl="node1" presStyleIdx="0" presStyleCnt="5" custLinFactNeighborY="-227">
        <dgm:presLayoutVars>
          <dgm:chMax/>
          <dgm:chPref val="3"/>
          <dgm:bulletEnabled val="1"/>
        </dgm:presLayoutVars>
      </dgm:prSet>
      <dgm:spPr/>
    </dgm:pt>
    <dgm:pt modelId="{CFEFB79B-8AC0-954C-A6DE-FA34480C07F7}" type="pres">
      <dgm:prSet presAssocID="{C19F3252-7566-AD47-A6CA-D550A16A6445}" presName="childText1" presStyleLbl="solidAlignAcc1" presStyleIdx="0" presStyleCnt="5">
        <dgm:presLayoutVars>
          <dgm:chMax val="0"/>
          <dgm:chPref val="0"/>
          <dgm:bulletEnabled val="1"/>
        </dgm:presLayoutVars>
      </dgm:prSet>
      <dgm:spPr/>
    </dgm:pt>
    <dgm:pt modelId="{116F69F7-399D-934C-9369-1A92DB311AB5}" type="pres">
      <dgm:prSet presAssocID="{1B8346D3-22C1-614F-8F30-409BDA7ABDBE}" presName="parentText2" presStyleLbl="node1" presStyleIdx="1" presStyleCnt="5">
        <dgm:presLayoutVars>
          <dgm:chMax/>
          <dgm:chPref val="3"/>
          <dgm:bulletEnabled val="1"/>
        </dgm:presLayoutVars>
      </dgm:prSet>
      <dgm:spPr/>
    </dgm:pt>
    <dgm:pt modelId="{8A374439-4A9C-864C-9249-6178AE8C913F}" type="pres">
      <dgm:prSet presAssocID="{1B8346D3-22C1-614F-8F30-409BDA7ABDBE}" presName="childText2" presStyleLbl="solidAlignAcc1" presStyleIdx="1" presStyleCnt="5">
        <dgm:presLayoutVars>
          <dgm:chMax val="0"/>
          <dgm:chPref val="0"/>
          <dgm:bulletEnabled val="1"/>
        </dgm:presLayoutVars>
      </dgm:prSet>
      <dgm:spPr/>
    </dgm:pt>
    <dgm:pt modelId="{EE5CA253-590F-2446-96D9-2883DDED2432}" type="pres">
      <dgm:prSet presAssocID="{4D3CD969-D14E-6F46-B6A1-35C6129CB425}" presName="parentText3" presStyleLbl="node1" presStyleIdx="2" presStyleCnt="5">
        <dgm:presLayoutVars>
          <dgm:chMax/>
          <dgm:chPref val="3"/>
          <dgm:bulletEnabled val="1"/>
        </dgm:presLayoutVars>
      </dgm:prSet>
      <dgm:spPr/>
    </dgm:pt>
    <dgm:pt modelId="{8E865CF6-3764-8D48-85D9-5F0A23D58F92}" type="pres">
      <dgm:prSet presAssocID="{4D3CD969-D14E-6F46-B6A1-35C6129CB425}" presName="childText3" presStyleLbl="solidAlignAcc1" presStyleIdx="2" presStyleCnt="5">
        <dgm:presLayoutVars>
          <dgm:chMax val="0"/>
          <dgm:chPref val="0"/>
          <dgm:bulletEnabled val="1"/>
        </dgm:presLayoutVars>
      </dgm:prSet>
      <dgm:spPr/>
    </dgm:pt>
    <dgm:pt modelId="{73C2CBB8-C314-FE41-871A-AB2E8F19BE25}" type="pres">
      <dgm:prSet presAssocID="{4B80AC0B-B2BC-C546-BF12-4EB4ACEA694E}" presName="parentText4" presStyleLbl="node1" presStyleIdx="3" presStyleCnt="5">
        <dgm:presLayoutVars>
          <dgm:chMax/>
          <dgm:chPref val="3"/>
          <dgm:bulletEnabled val="1"/>
        </dgm:presLayoutVars>
      </dgm:prSet>
      <dgm:spPr/>
    </dgm:pt>
    <dgm:pt modelId="{28D0BCAB-F2B5-CF47-84D7-C46226A980FB}" type="pres">
      <dgm:prSet presAssocID="{4B80AC0B-B2BC-C546-BF12-4EB4ACEA694E}" presName="childText4" presStyleLbl="solidAlignAcc1" presStyleIdx="3" presStyleCnt="5">
        <dgm:presLayoutVars>
          <dgm:chMax val="0"/>
          <dgm:chPref val="0"/>
          <dgm:bulletEnabled val="1"/>
        </dgm:presLayoutVars>
      </dgm:prSet>
      <dgm:spPr/>
    </dgm:pt>
    <dgm:pt modelId="{820EC6B9-E1DD-8144-A6CB-4BADA990673B}" type="pres">
      <dgm:prSet presAssocID="{288A3C39-4A96-9247-9818-7B9B64BBEEBF}" presName="parentText5" presStyleLbl="node1" presStyleIdx="4" presStyleCnt="5">
        <dgm:presLayoutVars>
          <dgm:chMax/>
          <dgm:chPref val="3"/>
          <dgm:bulletEnabled val="1"/>
        </dgm:presLayoutVars>
      </dgm:prSet>
      <dgm:spPr/>
    </dgm:pt>
    <dgm:pt modelId="{F8CE5318-D3B0-EB41-9BE7-821A80F5551A}" type="pres">
      <dgm:prSet presAssocID="{288A3C39-4A96-9247-9818-7B9B64BBEEBF}" presName="childText5" presStyleLbl="solidAlignAcc1" presStyleIdx="4" presStyleCnt="5">
        <dgm:presLayoutVars>
          <dgm:chMax val="0"/>
          <dgm:chPref val="0"/>
          <dgm:bulletEnabled val="1"/>
        </dgm:presLayoutVars>
      </dgm:prSet>
      <dgm:spPr/>
    </dgm:pt>
  </dgm:ptLst>
  <dgm:cxnLst>
    <dgm:cxn modelId="{F7FBA703-96C8-7B4A-BD32-12A8CC778A97}" type="presOf" srcId="{E5F26759-8267-C349-9616-6DE27E059CD5}" destId="{28D0BCAB-F2B5-CF47-84D7-C46226A980FB}" srcOrd="0" destOrd="0" presId="urn:microsoft.com/office/officeart/2009/3/layout/IncreasingArrowsProcess"/>
    <dgm:cxn modelId="{F035D003-2D34-8443-A9F3-3BEA0B9784F3}" type="presOf" srcId="{27860DBA-FC38-5943-9C4D-E25DD94663E5}" destId="{28D0BCAB-F2B5-CF47-84D7-C46226A980FB}" srcOrd="0" destOrd="1" presId="urn:microsoft.com/office/officeart/2009/3/layout/IncreasingArrowsProcess"/>
    <dgm:cxn modelId="{19463009-DFA3-7C42-BB4F-123DAB66DC8E}" type="presOf" srcId="{4B80AC0B-B2BC-C546-BF12-4EB4ACEA694E}" destId="{73C2CBB8-C314-FE41-871A-AB2E8F19BE25}" srcOrd="0" destOrd="0" presId="urn:microsoft.com/office/officeart/2009/3/layout/IncreasingArrowsProcess"/>
    <dgm:cxn modelId="{EEC9EB1F-6428-6D46-82EE-2CDF97C86E64}" srcId="{1B8346D3-22C1-614F-8F30-409BDA7ABDBE}" destId="{4FC54E0C-C6F4-C948-BE2C-D633ECC38864}" srcOrd="0" destOrd="0" parTransId="{1DDDF562-6EC5-EB44-AE3E-CB62C5D24749}" sibTransId="{812718D1-F3D5-1541-9E39-901EA393B6A1}"/>
    <dgm:cxn modelId="{FE4B0C20-32AA-B747-80F0-BCE5DD7C5981}" type="presOf" srcId="{C19F3252-7566-AD47-A6CA-D550A16A6445}" destId="{5452BACB-B9ED-1540-B5BC-4D11BD75499B}" srcOrd="0" destOrd="0" presId="urn:microsoft.com/office/officeart/2009/3/layout/IncreasingArrowsProcess"/>
    <dgm:cxn modelId="{30F2A121-5F30-0147-8AE1-DDFF7A7ABF89}" type="presOf" srcId="{1B8346D3-22C1-614F-8F30-409BDA7ABDBE}" destId="{116F69F7-399D-934C-9369-1A92DB311AB5}" srcOrd="0" destOrd="0" presId="urn:microsoft.com/office/officeart/2009/3/layout/IncreasingArrowsProcess"/>
    <dgm:cxn modelId="{72F98629-D503-2340-A00C-54DCFFC0E298}" type="presOf" srcId="{50D9A1F9-1718-044B-839D-3A93990E98E6}" destId="{28D0BCAB-F2B5-CF47-84D7-C46226A980FB}" srcOrd="0" destOrd="2" presId="urn:microsoft.com/office/officeart/2009/3/layout/IncreasingArrowsProcess"/>
    <dgm:cxn modelId="{CA0D3F2D-A619-3047-8D03-B35BCFD2C69E}" srcId="{C1B00219-0208-FE49-AC45-815F8EE1F6AC}" destId="{288A3C39-4A96-9247-9818-7B9B64BBEEBF}" srcOrd="4" destOrd="0" parTransId="{FEA30F99-75FF-7F4A-9508-3449E8D0CF6D}" sibTransId="{4029AC5C-1652-B243-A194-94D034021E01}"/>
    <dgm:cxn modelId="{D937732E-7558-784A-A94C-79012F6D376C}" srcId="{4B80AC0B-B2BC-C546-BF12-4EB4ACEA694E}" destId="{E5F26759-8267-C349-9616-6DE27E059CD5}" srcOrd="0" destOrd="0" parTransId="{2FFBAEEC-901C-4D45-9632-53BCA36A7C8B}" sibTransId="{14EF4003-159E-E249-8754-966D25ADAF12}"/>
    <dgm:cxn modelId="{39E89837-FF25-464D-8087-B7B7003CC9DE}" srcId="{4B80AC0B-B2BC-C546-BF12-4EB4ACEA694E}" destId="{27860DBA-FC38-5943-9C4D-E25DD94663E5}" srcOrd="1" destOrd="0" parTransId="{AED821A8-60B7-B14F-80B0-1AAB76CF91E9}" sibTransId="{4911AFC6-1BCB-EA4A-B5CD-B77809496EC9}"/>
    <dgm:cxn modelId="{42959A46-A819-C249-8FC9-00A691BD6C19}" srcId="{4D3CD969-D14E-6F46-B6A1-35C6129CB425}" destId="{6138E765-702A-444A-AE94-3019EE7C88A0}" srcOrd="2" destOrd="0" parTransId="{0710DF9F-8F1E-5046-A47D-8627FD97BBDA}" sibTransId="{40411D10-61CE-F943-9411-D7E563C5C103}"/>
    <dgm:cxn modelId="{CFDAC447-66A1-4B4E-8B46-A193350CDE58}" type="presOf" srcId="{14685338-E167-744F-A3C4-9F63CC8EAE50}" destId="{8A374439-4A9C-864C-9249-6178AE8C913F}" srcOrd="0" destOrd="1" presId="urn:microsoft.com/office/officeart/2009/3/layout/IncreasingArrowsProcess"/>
    <dgm:cxn modelId="{BCBD214A-A6D4-1643-B84E-D87676E05E0A}" srcId="{288A3C39-4A96-9247-9818-7B9B64BBEEBF}" destId="{E3A92ECC-DFE4-0943-87CA-B29DA6CC98D3}" srcOrd="2" destOrd="0" parTransId="{BD362C43-4DA3-5142-AAD0-2EE2C98EC064}" sibTransId="{3B0581A0-2BA5-904E-A2E7-9416D4B0606A}"/>
    <dgm:cxn modelId="{E7F7C359-27C7-0F4B-B664-BC211E14DBC1}" type="presOf" srcId="{6F3B0EED-24A8-014E-99B4-448F0C01EADB}" destId="{8E865CF6-3764-8D48-85D9-5F0A23D58F92}" srcOrd="0" destOrd="0" presId="urn:microsoft.com/office/officeart/2009/3/layout/IncreasingArrowsProcess"/>
    <dgm:cxn modelId="{46D97E65-7C6D-E743-A62E-1806644434A6}" srcId="{288A3C39-4A96-9247-9818-7B9B64BBEEBF}" destId="{33FE18FE-B921-FB4F-907C-68082240F0F1}" srcOrd="1" destOrd="0" parTransId="{BE8380F2-DA01-3B45-BFAC-C7436FA370B4}" sibTransId="{0BA07D4C-AB2D-C04A-B792-A6F8D9D96F30}"/>
    <dgm:cxn modelId="{B90AD76E-7B52-0245-B59A-9FC40F64C086}" type="presOf" srcId="{288A3C39-4A96-9247-9818-7B9B64BBEEBF}" destId="{820EC6B9-E1DD-8144-A6CB-4BADA990673B}" srcOrd="0" destOrd="0" presId="urn:microsoft.com/office/officeart/2009/3/layout/IncreasingArrowsProcess"/>
    <dgm:cxn modelId="{B76C4777-3BC8-C440-A55B-51C0EA7D3F3D}" srcId="{4D3CD969-D14E-6F46-B6A1-35C6129CB425}" destId="{6F3B0EED-24A8-014E-99B4-448F0C01EADB}" srcOrd="0" destOrd="0" parTransId="{9C80E69E-1147-B64D-A21A-7B0444249704}" sibTransId="{702BD237-D3A0-0741-A7F1-2C0AABE03AFB}"/>
    <dgm:cxn modelId="{5A3A4187-D84D-8642-89BA-84F20F97E09A}" type="presOf" srcId="{6138E765-702A-444A-AE94-3019EE7C88A0}" destId="{8E865CF6-3764-8D48-85D9-5F0A23D58F92}" srcOrd="0" destOrd="2" presId="urn:microsoft.com/office/officeart/2009/3/layout/IncreasingArrowsProcess"/>
    <dgm:cxn modelId="{E493F08C-50AA-CA43-A035-DF552A44116D}" type="presOf" srcId="{C1B00219-0208-FE49-AC45-815F8EE1F6AC}" destId="{E2C14344-6FC2-A046-94E0-5ABD6939D6A2}" srcOrd="0" destOrd="0" presId="urn:microsoft.com/office/officeart/2009/3/layout/IncreasingArrowsProcess"/>
    <dgm:cxn modelId="{2EC9F899-D5CE-3F49-BE70-C62C0DF0ADEA}" type="presOf" srcId="{F02FDBFA-8BC0-734E-8F89-E0679E976DB9}" destId="{F8CE5318-D3B0-EB41-9BE7-821A80F5551A}" srcOrd="0" destOrd="0" presId="urn:microsoft.com/office/officeart/2009/3/layout/IncreasingArrowsProcess"/>
    <dgm:cxn modelId="{7D3D16A3-5F02-C342-86E4-F924C82F2418}" srcId="{1B8346D3-22C1-614F-8F30-409BDA7ABDBE}" destId="{14685338-E167-744F-A3C4-9F63CC8EAE50}" srcOrd="1" destOrd="0" parTransId="{266EAC18-0C65-054E-BDE5-87110ED909FD}" sibTransId="{127CE06E-DAA4-9B43-A69C-5616C504BDD1}"/>
    <dgm:cxn modelId="{AF3D3AA4-6723-BC43-BB2B-5294EAAC8C72}" srcId="{C1B00219-0208-FE49-AC45-815F8EE1F6AC}" destId="{4D3CD969-D14E-6F46-B6A1-35C6129CB425}" srcOrd="2" destOrd="0" parTransId="{C6508870-C39B-0947-BC8B-97DDCED620A4}" sibTransId="{DA325A12-9C38-A84E-8D6B-9B2B27914B15}"/>
    <dgm:cxn modelId="{BF2481B5-31C0-A644-96BE-6FF77FF3CC5B}" srcId="{C19F3252-7566-AD47-A6CA-D550A16A6445}" destId="{7D2D6FDD-5EE2-1D46-8A83-31E69E68A396}" srcOrd="0" destOrd="0" parTransId="{5CADCAF9-8C4F-854E-B175-BC513820705E}" sibTransId="{FA1D2753-CF73-A645-896E-DB6086D407E8}"/>
    <dgm:cxn modelId="{8EC2B7C1-3326-9645-AF8C-7B491992E1D5}" srcId="{4D3CD969-D14E-6F46-B6A1-35C6129CB425}" destId="{A7A14D5F-6892-AD4C-9F52-4508AB8B472A}" srcOrd="1" destOrd="0" parTransId="{93F9AF39-B4C6-424E-A2EE-94079EDC65B6}" sibTransId="{82714F77-D33D-8E43-8F67-86F8512C40DD}"/>
    <dgm:cxn modelId="{950470C4-0BF5-EF4A-A070-225F1F853584}" type="presOf" srcId="{A7A14D5F-6892-AD4C-9F52-4508AB8B472A}" destId="{8E865CF6-3764-8D48-85D9-5F0A23D58F92}" srcOrd="0" destOrd="1" presId="urn:microsoft.com/office/officeart/2009/3/layout/IncreasingArrowsProcess"/>
    <dgm:cxn modelId="{FB43A0C4-2A3C-4A43-8747-73113E717DDD}" srcId="{1B8346D3-22C1-614F-8F30-409BDA7ABDBE}" destId="{901F6EC9-6D99-8548-9EEE-87630FFBE38B}" srcOrd="2" destOrd="0" parTransId="{4E04F374-FE9C-1744-9673-8E7B35AE1F3A}" sibTransId="{839D3470-3E4F-8145-841F-6826AB83A751}"/>
    <dgm:cxn modelId="{2AADB8C4-B6C4-7D4B-968F-0C58465873C1}" srcId="{4B80AC0B-B2BC-C546-BF12-4EB4ACEA694E}" destId="{50D9A1F9-1718-044B-839D-3A93990E98E6}" srcOrd="2" destOrd="0" parTransId="{296363F3-6592-2744-9E8D-29193C9B9C48}" sibTransId="{FB42D53B-E22C-2E44-9F50-B79E842EFCFF}"/>
    <dgm:cxn modelId="{BE3A5FC7-2D71-6449-9D0E-74E6C1025A80}" type="presOf" srcId="{E3A92ECC-DFE4-0943-87CA-B29DA6CC98D3}" destId="{F8CE5318-D3B0-EB41-9BE7-821A80F5551A}" srcOrd="0" destOrd="2" presId="urn:microsoft.com/office/officeart/2009/3/layout/IncreasingArrowsProcess"/>
    <dgm:cxn modelId="{B4624DCE-035C-104C-9620-CDEDD1444B02}" srcId="{C1B00219-0208-FE49-AC45-815F8EE1F6AC}" destId="{C19F3252-7566-AD47-A6CA-D550A16A6445}" srcOrd="0" destOrd="0" parTransId="{85ADF812-50A4-9548-8319-50867838BFFE}" sibTransId="{AD1B34BA-90C7-F549-B2EF-E684589C67EE}"/>
    <dgm:cxn modelId="{C15005D6-FDCD-8D4D-9337-2B9F6CCA765E}" type="presOf" srcId="{4FC54E0C-C6F4-C948-BE2C-D633ECC38864}" destId="{8A374439-4A9C-864C-9249-6178AE8C913F}" srcOrd="0" destOrd="0" presId="urn:microsoft.com/office/officeart/2009/3/layout/IncreasingArrowsProcess"/>
    <dgm:cxn modelId="{20C0DBD6-6E72-3544-9282-ADCF94E110D3}" srcId="{288A3C39-4A96-9247-9818-7B9B64BBEEBF}" destId="{F02FDBFA-8BC0-734E-8F89-E0679E976DB9}" srcOrd="0" destOrd="0" parTransId="{59CA0409-2B45-D548-BECF-958ED73341F2}" sibTransId="{F63FB492-C78B-C948-9BF6-3708B19B9F1A}"/>
    <dgm:cxn modelId="{08D0CCDA-2588-F24B-B291-A41A1B45A323}" srcId="{C1B00219-0208-FE49-AC45-815F8EE1F6AC}" destId="{1B8346D3-22C1-614F-8F30-409BDA7ABDBE}" srcOrd="1" destOrd="0" parTransId="{04706BB4-7496-BE41-960E-098DA2370795}" sibTransId="{BBC2CA00-65AD-F646-A0B7-8A4AE766F23E}"/>
    <dgm:cxn modelId="{A690A9DF-4057-4F48-A6D0-DAFB73269895}" type="presOf" srcId="{901F6EC9-6D99-8548-9EEE-87630FFBE38B}" destId="{8A374439-4A9C-864C-9249-6178AE8C913F}" srcOrd="0" destOrd="2" presId="urn:microsoft.com/office/officeart/2009/3/layout/IncreasingArrowsProcess"/>
    <dgm:cxn modelId="{17FA62E9-B497-0B49-916F-D0005F19848F}" type="presOf" srcId="{7D2D6FDD-5EE2-1D46-8A83-31E69E68A396}" destId="{CFEFB79B-8AC0-954C-A6DE-FA34480C07F7}" srcOrd="0" destOrd="0" presId="urn:microsoft.com/office/officeart/2009/3/layout/IncreasingArrowsProcess"/>
    <dgm:cxn modelId="{21D14DEC-8EFB-954B-B995-66A826B1CD37}" type="presOf" srcId="{33FE18FE-B921-FB4F-907C-68082240F0F1}" destId="{F8CE5318-D3B0-EB41-9BE7-821A80F5551A}" srcOrd="0" destOrd="1" presId="urn:microsoft.com/office/officeart/2009/3/layout/IncreasingArrowsProcess"/>
    <dgm:cxn modelId="{5D0033F3-C33E-EA45-B839-06D2EA34D200}" type="presOf" srcId="{4D3CD969-D14E-6F46-B6A1-35C6129CB425}" destId="{EE5CA253-590F-2446-96D9-2883DDED2432}" srcOrd="0" destOrd="0" presId="urn:microsoft.com/office/officeart/2009/3/layout/IncreasingArrowsProcess"/>
    <dgm:cxn modelId="{2308DFF3-A676-124A-843E-43DC3BB625AA}" srcId="{C1B00219-0208-FE49-AC45-815F8EE1F6AC}" destId="{4B80AC0B-B2BC-C546-BF12-4EB4ACEA694E}" srcOrd="3" destOrd="0" parTransId="{4F2C9532-F598-2B4C-BDA8-CEF11934CFBD}" sibTransId="{21221FF2-77F9-E946-AB25-2352B14CA5B4}"/>
    <dgm:cxn modelId="{B782F71B-A56D-D644-861E-9F864C6BA0C4}" type="presParOf" srcId="{E2C14344-6FC2-A046-94E0-5ABD6939D6A2}" destId="{5452BACB-B9ED-1540-B5BC-4D11BD75499B}" srcOrd="0" destOrd="0" presId="urn:microsoft.com/office/officeart/2009/3/layout/IncreasingArrowsProcess"/>
    <dgm:cxn modelId="{93DA4969-4B1B-534B-9824-49C2DF41EA87}" type="presParOf" srcId="{E2C14344-6FC2-A046-94E0-5ABD6939D6A2}" destId="{CFEFB79B-8AC0-954C-A6DE-FA34480C07F7}" srcOrd="1" destOrd="0" presId="urn:microsoft.com/office/officeart/2009/3/layout/IncreasingArrowsProcess"/>
    <dgm:cxn modelId="{79DEF07E-E755-2A41-A701-AF5F1DFA5A42}" type="presParOf" srcId="{E2C14344-6FC2-A046-94E0-5ABD6939D6A2}" destId="{116F69F7-399D-934C-9369-1A92DB311AB5}" srcOrd="2" destOrd="0" presId="urn:microsoft.com/office/officeart/2009/3/layout/IncreasingArrowsProcess"/>
    <dgm:cxn modelId="{B9F8AC31-3C3D-8F47-B96D-8AEA707C1B1A}" type="presParOf" srcId="{E2C14344-6FC2-A046-94E0-5ABD6939D6A2}" destId="{8A374439-4A9C-864C-9249-6178AE8C913F}" srcOrd="3" destOrd="0" presId="urn:microsoft.com/office/officeart/2009/3/layout/IncreasingArrowsProcess"/>
    <dgm:cxn modelId="{24B71B3F-B546-3746-8649-E648F85E6CDC}" type="presParOf" srcId="{E2C14344-6FC2-A046-94E0-5ABD6939D6A2}" destId="{EE5CA253-590F-2446-96D9-2883DDED2432}" srcOrd="4" destOrd="0" presId="urn:microsoft.com/office/officeart/2009/3/layout/IncreasingArrowsProcess"/>
    <dgm:cxn modelId="{73A9B22A-B701-F045-B3AA-CADF583A0BF3}" type="presParOf" srcId="{E2C14344-6FC2-A046-94E0-5ABD6939D6A2}" destId="{8E865CF6-3764-8D48-85D9-5F0A23D58F92}" srcOrd="5" destOrd="0" presId="urn:microsoft.com/office/officeart/2009/3/layout/IncreasingArrowsProcess"/>
    <dgm:cxn modelId="{4B7D9198-A26A-114D-8F65-89CFCE483688}" type="presParOf" srcId="{E2C14344-6FC2-A046-94E0-5ABD6939D6A2}" destId="{73C2CBB8-C314-FE41-871A-AB2E8F19BE25}" srcOrd="6" destOrd="0" presId="urn:microsoft.com/office/officeart/2009/3/layout/IncreasingArrowsProcess"/>
    <dgm:cxn modelId="{EFD5454D-6DD0-E042-A83A-9CB9377AC94B}" type="presParOf" srcId="{E2C14344-6FC2-A046-94E0-5ABD6939D6A2}" destId="{28D0BCAB-F2B5-CF47-84D7-C46226A980FB}" srcOrd="7" destOrd="0" presId="urn:microsoft.com/office/officeart/2009/3/layout/IncreasingArrowsProcess"/>
    <dgm:cxn modelId="{D4A6E15D-3E59-CC4B-939C-C0064DEE20E6}" type="presParOf" srcId="{E2C14344-6FC2-A046-94E0-5ABD6939D6A2}" destId="{820EC6B9-E1DD-8144-A6CB-4BADA990673B}" srcOrd="8" destOrd="0" presId="urn:microsoft.com/office/officeart/2009/3/layout/IncreasingArrowsProcess"/>
    <dgm:cxn modelId="{6FC7D2D3-20E0-8440-B82D-75E6DFB3E451}" type="presParOf" srcId="{E2C14344-6FC2-A046-94E0-5ABD6939D6A2}" destId="{F8CE5318-D3B0-EB41-9BE7-821A80F5551A}"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4FF7E-4C1F-C649-9FE2-CE4EA4186C29}" type="doc">
      <dgm:prSet loTypeId="urn:microsoft.com/office/officeart/2005/8/layout/radial1" loCatId="pyramid" qsTypeId="urn:microsoft.com/office/officeart/2005/8/quickstyle/simple5" qsCatId="simple" csTypeId="urn:microsoft.com/office/officeart/2005/8/colors/accent1_2" csCatId="accent1" phldr="1"/>
      <dgm:spPr/>
      <dgm:t>
        <a:bodyPr/>
        <a:lstStyle/>
        <a:p>
          <a:endParaRPr lang="en-US"/>
        </a:p>
      </dgm:t>
    </dgm:pt>
    <dgm:pt modelId="{724D8100-358F-ED4C-B740-F9700B307F25}">
      <dgm:prSet phldrT="[Text]"/>
      <dgm:spPr/>
      <dgm:t>
        <a:bodyPr/>
        <a:lstStyle/>
        <a:p>
          <a:r>
            <a:rPr lang="en-US" dirty="0"/>
            <a:t>6</a:t>
          </a:r>
        </a:p>
        <a:p>
          <a:r>
            <a:rPr lang="en-US" dirty="0"/>
            <a:t>Student Fellows</a:t>
          </a:r>
        </a:p>
      </dgm:t>
    </dgm:pt>
    <dgm:pt modelId="{66E246ED-C6C5-F546-9C85-60C2665A5E9F}" type="parTrans" cxnId="{A16CFB96-0496-CF42-A12B-1807AF7F4218}">
      <dgm:prSet/>
      <dgm:spPr/>
      <dgm:t>
        <a:bodyPr/>
        <a:lstStyle/>
        <a:p>
          <a:endParaRPr lang="en-US"/>
        </a:p>
      </dgm:t>
    </dgm:pt>
    <dgm:pt modelId="{FD0EA2D9-1E5D-644D-A8FF-FB81C5AFE2F3}" type="sibTrans" cxnId="{A16CFB96-0496-CF42-A12B-1807AF7F4218}">
      <dgm:prSet/>
      <dgm:spPr/>
      <dgm:t>
        <a:bodyPr/>
        <a:lstStyle/>
        <a:p>
          <a:endParaRPr lang="en-US"/>
        </a:p>
      </dgm:t>
    </dgm:pt>
    <dgm:pt modelId="{160C80F2-BFA0-D447-8AA6-67D9A64412AD}">
      <dgm:prSet phldrT="[Text]"/>
      <dgm:spPr/>
      <dgm:t>
        <a:bodyPr/>
        <a:lstStyle/>
        <a:p>
          <a:r>
            <a:rPr lang="en-US" dirty="0"/>
            <a:t>MLA Leadership Team &amp; Project Director</a:t>
          </a:r>
        </a:p>
      </dgm:t>
    </dgm:pt>
    <dgm:pt modelId="{C7071735-DD53-FA48-8881-D2025BB7B6BB}" type="parTrans" cxnId="{AA734C37-A182-D44D-9598-00906C2DA5C9}">
      <dgm:prSet/>
      <dgm:spPr/>
      <dgm:t>
        <a:bodyPr/>
        <a:lstStyle/>
        <a:p>
          <a:endParaRPr lang="en-US"/>
        </a:p>
      </dgm:t>
    </dgm:pt>
    <dgm:pt modelId="{BA74E1DF-C753-BF45-A799-878CEF3FA5CC}" type="sibTrans" cxnId="{AA734C37-A182-D44D-9598-00906C2DA5C9}">
      <dgm:prSet/>
      <dgm:spPr/>
      <dgm:t>
        <a:bodyPr/>
        <a:lstStyle/>
        <a:p>
          <a:endParaRPr lang="en-US"/>
        </a:p>
      </dgm:t>
    </dgm:pt>
    <dgm:pt modelId="{5EEC1E60-A2EF-2349-AD34-8E19F5A9ED93}">
      <dgm:prSet phldrT="[Text]"/>
      <dgm:spPr/>
      <dgm:t>
        <a:bodyPr/>
        <a:lstStyle/>
        <a:p>
          <a:r>
            <a:rPr lang="en-US" dirty="0"/>
            <a:t>5 Peer Coaches</a:t>
          </a:r>
        </a:p>
      </dgm:t>
    </dgm:pt>
    <dgm:pt modelId="{1396E194-E186-C54F-85AF-DC9E12EE08DB}" type="parTrans" cxnId="{B6F9F36D-E43E-D741-B67B-3A1E49FEBB77}">
      <dgm:prSet/>
      <dgm:spPr/>
      <dgm:t>
        <a:bodyPr/>
        <a:lstStyle/>
        <a:p>
          <a:endParaRPr lang="en-US"/>
        </a:p>
      </dgm:t>
    </dgm:pt>
    <dgm:pt modelId="{96EE41D3-916E-6C40-ABA3-BCE474836778}" type="sibTrans" cxnId="{B6F9F36D-E43E-D741-B67B-3A1E49FEBB77}">
      <dgm:prSet/>
      <dgm:spPr/>
      <dgm:t>
        <a:bodyPr/>
        <a:lstStyle/>
        <a:p>
          <a:endParaRPr lang="en-US"/>
        </a:p>
      </dgm:t>
    </dgm:pt>
    <dgm:pt modelId="{53C3F6B6-C8DC-F942-AAC7-DBEDF4E1F2B6}">
      <dgm:prSet phldrT="[Text]"/>
      <dgm:spPr/>
      <dgm:t>
        <a:bodyPr/>
        <a:lstStyle/>
        <a:p>
          <a:r>
            <a:rPr lang="en-US" dirty="0"/>
            <a:t>2 Academic Liaisons</a:t>
          </a:r>
        </a:p>
      </dgm:t>
    </dgm:pt>
    <dgm:pt modelId="{C12F8280-777F-514E-9C62-04D9710A2358}" type="parTrans" cxnId="{37C34082-46D7-214D-B7B3-680A92253064}">
      <dgm:prSet/>
      <dgm:spPr/>
      <dgm:t>
        <a:bodyPr/>
        <a:lstStyle/>
        <a:p>
          <a:endParaRPr lang="en-US"/>
        </a:p>
      </dgm:t>
    </dgm:pt>
    <dgm:pt modelId="{8F18E75C-BC4F-6749-B55D-DB91E95121AA}" type="sibTrans" cxnId="{37C34082-46D7-214D-B7B3-680A92253064}">
      <dgm:prSet/>
      <dgm:spPr/>
      <dgm:t>
        <a:bodyPr/>
        <a:lstStyle/>
        <a:p>
          <a:endParaRPr lang="en-US"/>
        </a:p>
      </dgm:t>
    </dgm:pt>
    <dgm:pt modelId="{D3F71696-9FAC-6047-B728-C76AC7A28AAB}">
      <dgm:prSet phldrT="[Text]"/>
      <dgm:spPr/>
      <dgm:t>
        <a:bodyPr/>
        <a:lstStyle/>
        <a:p>
          <a:r>
            <a:rPr lang="en-US" dirty="0"/>
            <a:t>6 RTI Faculty</a:t>
          </a:r>
        </a:p>
        <a:p>
          <a:r>
            <a:rPr lang="en-US" dirty="0"/>
            <a:t> (5 Primary Mentors)</a:t>
          </a:r>
        </a:p>
      </dgm:t>
    </dgm:pt>
    <dgm:pt modelId="{E006121D-30CF-D24D-8B5F-C147183641EB}" type="parTrans" cxnId="{39FC18AA-A2D5-4241-AC41-FF486EEF5450}">
      <dgm:prSet/>
      <dgm:spPr/>
      <dgm:t>
        <a:bodyPr/>
        <a:lstStyle/>
        <a:p>
          <a:endParaRPr lang="en-US"/>
        </a:p>
      </dgm:t>
    </dgm:pt>
    <dgm:pt modelId="{42BB2230-8ABE-A74F-8C7A-4B2C861C67C6}" type="sibTrans" cxnId="{39FC18AA-A2D5-4241-AC41-FF486EEF5450}">
      <dgm:prSet/>
      <dgm:spPr/>
      <dgm:t>
        <a:bodyPr/>
        <a:lstStyle/>
        <a:p>
          <a:endParaRPr lang="en-US"/>
        </a:p>
      </dgm:t>
    </dgm:pt>
    <dgm:pt modelId="{24B7F839-DAE7-344B-A6E3-0C616E4E2081}" type="pres">
      <dgm:prSet presAssocID="{2A24FF7E-4C1F-C649-9FE2-CE4EA4186C29}" presName="cycle" presStyleCnt="0">
        <dgm:presLayoutVars>
          <dgm:chMax val="1"/>
          <dgm:dir/>
          <dgm:animLvl val="ctr"/>
          <dgm:resizeHandles val="exact"/>
        </dgm:presLayoutVars>
      </dgm:prSet>
      <dgm:spPr/>
    </dgm:pt>
    <dgm:pt modelId="{A9224654-08B4-B84B-B714-F3A761BEED2B}" type="pres">
      <dgm:prSet presAssocID="{724D8100-358F-ED4C-B740-F9700B307F25}" presName="centerShape" presStyleLbl="node0" presStyleIdx="0" presStyleCnt="1"/>
      <dgm:spPr/>
    </dgm:pt>
    <dgm:pt modelId="{7796DE3B-F993-4B42-B2ED-D0A3DED80924}" type="pres">
      <dgm:prSet presAssocID="{C7071735-DD53-FA48-8881-D2025BB7B6BB}" presName="Name9" presStyleLbl="parChTrans1D2" presStyleIdx="0" presStyleCnt="4"/>
      <dgm:spPr/>
    </dgm:pt>
    <dgm:pt modelId="{C5036D67-3BD4-CC46-B236-20D27F4F2F80}" type="pres">
      <dgm:prSet presAssocID="{C7071735-DD53-FA48-8881-D2025BB7B6BB}" presName="connTx" presStyleLbl="parChTrans1D2" presStyleIdx="0" presStyleCnt="4"/>
      <dgm:spPr/>
    </dgm:pt>
    <dgm:pt modelId="{B2A4E24A-3B03-AC43-9602-3A8E7C1274A4}" type="pres">
      <dgm:prSet presAssocID="{160C80F2-BFA0-D447-8AA6-67D9A64412AD}" presName="node" presStyleLbl="node1" presStyleIdx="0" presStyleCnt="4">
        <dgm:presLayoutVars>
          <dgm:bulletEnabled val="1"/>
        </dgm:presLayoutVars>
      </dgm:prSet>
      <dgm:spPr/>
    </dgm:pt>
    <dgm:pt modelId="{895D9669-5E92-5842-9C71-FB2DD48FE0A7}" type="pres">
      <dgm:prSet presAssocID="{1396E194-E186-C54F-85AF-DC9E12EE08DB}" presName="Name9" presStyleLbl="parChTrans1D2" presStyleIdx="1" presStyleCnt="4"/>
      <dgm:spPr/>
    </dgm:pt>
    <dgm:pt modelId="{A47E80E3-40A8-F247-8AB2-B1CB33495D20}" type="pres">
      <dgm:prSet presAssocID="{1396E194-E186-C54F-85AF-DC9E12EE08DB}" presName="connTx" presStyleLbl="parChTrans1D2" presStyleIdx="1" presStyleCnt="4"/>
      <dgm:spPr/>
    </dgm:pt>
    <dgm:pt modelId="{BB3FCBB0-FE90-7A42-8896-900CB7C9B660}" type="pres">
      <dgm:prSet presAssocID="{5EEC1E60-A2EF-2349-AD34-8E19F5A9ED93}" presName="node" presStyleLbl="node1" presStyleIdx="1" presStyleCnt="4">
        <dgm:presLayoutVars>
          <dgm:bulletEnabled val="1"/>
        </dgm:presLayoutVars>
      </dgm:prSet>
      <dgm:spPr/>
    </dgm:pt>
    <dgm:pt modelId="{B82CF41B-EBBA-BF48-9E02-7BE7F79C98B9}" type="pres">
      <dgm:prSet presAssocID="{C12F8280-777F-514E-9C62-04D9710A2358}" presName="Name9" presStyleLbl="parChTrans1D2" presStyleIdx="2" presStyleCnt="4"/>
      <dgm:spPr/>
    </dgm:pt>
    <dgm:pt modelId="{152529AF-F6DF-BA47-906B-664C4AB629AA}" type="pres">
      <dgm:prSet presAssocID="{C12F8280-777F-514E-9C62-04D9710A2358}" presName="connTx" presStyleLbl="parChTrans1D2" presStyleIdx="2" presStyleCnt="4"/>
      <dgm:spPr/>
    </dgm:pt>
    <dgm:pt modelId="{51A92093-C3E6-3F4A-BE45-9C56B10C08E1}" type="pres">
      <dgm:prSet presAssocID="{53C3F6B6-C8DC-F942-AAC7-DBEDF4E1F2B6}" presName="node" presStyleLbl="node1" presStyleIdx="2" presStyleCnt="4">
        <dgm:presLayoutVars>
          <dgm:bulletEnabled val="1"/>
        </dgm:presLayoutVars>
      </dgm:prSet>
      <dgm:spPr/>
    </dgm:pt>
    <dgm:pt modelId="{4BA6315C-C5C8-F946-887C-935BB72295D3}" type="pres">
      <dgm:prSet presAssocID="{E006121D-30CF-D24D-8B5F-C147183641EB}" presName="Name9" presStyleLbl="parChTrans1D2" presStyleIdx="3" presStyleCnt="4"/>
      <dgm:spPr/>
    </dgm:pt>
    <dgm:pt modelId="{E76FCA73-1934-6443-9715-EB074BF039CE}" type="pres">
      <dgm:prSet presAssocID="{E006121D-30CF-D24D-8B5F-C147183641EB}" presName="connTx" presStyleLbl="parChTrans1D2" presStyleIdx="3" presStyleCnt="4"/>
      <dgm:spPr/>
    </dgm:pt>
    <dgm:pt modelId="{CF8BCC2E-A993-A241-8934-FFAE38508FBC}" type="pres">
      <dgm:prSet presAssocID="{D3F71696-9FAC-6047-B728-C76AC7A28AAB}" presName="node" presStyleLbl="node1" presStyleIdx="3" presStyleCnt="4">
        <dgm:presLayoutVars>
          <dgm:bulletEnabled val="1"/>
        </dgm:presLayoutVars>
      </dgm:prSet>
      <dgm:spPr/>
    </dgm:pt>
  </dgm:ptLst>
  <dgm:cxnLst>
    <dgm:cxn modelId="{E8B3B001-45B3-3040-AE39-AE9BB1DFDAFD}" type="presOf" srcId="{E006121D-30CF-D24D-8B5F-C147183641EB}" destId="{E76FCA73-1934-6443-9715-EB074BF039CE}" srcOrd="1" destOrd="0" presId="urn:microsoft.com/office/officeart/2005/8/layout/radial1"/>
    <dgm:cxn modelId="{490D2606-57EB-2646-9615-F96F93BE445E}" type="presOf" srcId="{53C3F6B6-C8DC-F942-AAC7-DBEDF4E1F2B6}" destId="{51A92093-C3E6-3F4A-BE45-9C56B10C08E1}" srcOrd="0" destOrd="0" presId="urn:microsoft.com/office/officeart/2005/8/layout/radial1"/>
    <dgm:cxn modelId="{6C78BF0E-2738-3643-8236-1134608882FB}" type="presOf" srcId="{C7071735-DD53-FA48-8881-D2025BB7B6BB}" destId="{7796DE3B-F993-4B42-B2ED-D0A3DED80924}" srcOrd="0" destOrd="0" presId="urn:microsoft.com/office/officeart/2005/8/layout/radial1"/>
    <dgm:cxn modelId="{7E0A232A-0B4D-994D-BD35-16C32F6B3AC9}" type="presOf" srcId="{C12F8280-777F-514E-9C62-04D9710A2358}" destId="{152529AF-F6DF-BA47-906B-664C4AB629AA}" srcOrd="1" destOrd="0" presId="urn:microsoft.com/office/officeart/2005/8/layout/radial1"/>
    <dgm:cxn modelId="{AA734C37-A182-D44D-9598-00906C2DA5C9}" srcId="{724D8100-358F-ED4C-B740-F9700B307F25}" destId="{160C80F2-BFA0-D447-8AA6-67D9A64412AD}" srcOrd="0" destOrd="0" parTransId="{C7071735-DD53-FA48-8881-D2025BB7B6BB}" sibTransId="{BA74E1DF-C753-BF45-A799-878CEF3FA5CC}"/>
    <dgm:cxn modelId="{B6F9F36D-E43E-D741-B67B-3A1E49FEBB77}" srcId="{724D8100-358F-ED4C-B740-F9700B307F25}" destId="{5EEC1E60-A2EF-2349-AD34-8E19F5A9ED93}" srcOrd="1" destOrd="0" parTransId="{1396E194-E186-C54F-85AF-DC9E12EE08DB}" sibTransId="{96EE41D3-916E-6C40-ABA3-BCE474836778}"/>
    <dgm:cxn modelId="{37C34082-46D7-214D-B7B3-680A92253064}" srcId="{724D8100-358F-ED4C-B740-F9700B307F25}" destId="{53C3F6B6-C8DC-F942-AAC7-DBEDF4E1F2B6}" srcOrd="2" destOrd="0" parTransId="{C12F8280-777F-514E-9C62-04D9710A2358}" sibTransId="{8F18E75C-BC4F-6749-B55D-DB91E95121AA}"/>
    <dgm:cxn modelId="{E8258983-C874-534E-963E-C5528A369EF8}" type="presOf" srcId="{D3F71696-9FAC-6047-B728-C76AC7A28AAB}" destId="{CF8BCC2E-A993-A241-8934-FFAE38508FBC}" srcOrd="0" destOrd="0" presId="urn:microsoft.com/office/officeart/2005/8/layout/radial1"/>
    <dgm:cxn modelId="{1C04E984-C74E-EF40-9D40-F37C081F6DDD}" type="presOf" srcId="{2A24FF7E-4C1F-C649-9FE2-CE4EA4186C29}" destId="{24B7F839-DAE7-344B-A6E3-0C616E4E2081}" srcOrd="0" destOrd="0" presId="urn:microsoft.com/office/officeart/2005/8/layout/radial1"/>
    <dgm:cxn modelId="{1AB25194-1EA5-3049-A00A-3B5221A4090D}" type="presOf" srcId="{E006121D-30CF-D24D-8B5F-C147183641EB}" destId="{4BA6315C-C5C8-F946-887C-935BB72295D3}" srcOrd="0" destOrd="0" presId="urn:microsoft.com/office/officeart/2005/8/layout/radial1"/>
    <dgm:cxn modelId="{A16CFB96-0496-CF42-A12B-1807AF7F4218}" srcId="{2A24FF7E-4C1F-C649-9FE2-CE4EA4186C29}" destId="{724D8100-358F-ED4C-B740-F9700B307F25}" srcOrd="0" destOrd="0" parTransId="{66E246ED-C6C5-F546-9C85-60C2665A5E9F}" sibTransId="{FD0EA2D9-1E5D-644D-A8FF-FB81C5AFE2F3}"/>
    <dgm:cxn modelId="{C3ECE8A4-C0C8-2745-A17E-82C9902ED547}" type="presOf" srcId="{5EEC1E60-A2EF-2349-AD34-8E19F5A9ED93}" destId="{BB3FCBB0-FE90-7A42-8896-900CB7C9B660}" srcOrd="0" destOrd="0" presId="urn:microsoft.com/office/officeart/2005/8/layout/radial1"/>
    <dgm:cxn modelId="{39FC18AA-A2D5-4241-AC41-FF486EEF5450}" srcId="{724D8100-358F-ED4C-B740-F9700B307F25}" destId="{D3F71696-9FAC-6047-B728-C76AC7A28AAB}" srcOrd="3" destOrd="0" parTransId="{E006121D-30CF-D24D-8B5F-C147183641EB}" sibTransId="{42BB2230-8ABE-A74F-8C7A-4B2C861C67C6}"/>
    <dgm:cxn modelId="{7425F5AB-7FEB-0648-9AFB-E7DC80D90BC0}" type="presOf" srcId="{C7071735-DD53-FA48-8881-D2025BB7B6BB}" destId="{C5036D67-3BD4-CC46-B236-20D27F4F2F80}" srcOrd="1" destOrd="0" presId="urn:microsoft.com/office/officeart/2005/8/layout/radial1"/>
    <dgm:cxn modelId="{9B5008B8-09A0-A24C-BD61-1A56D0FC4B2E}" type="presOf" srcId="{1396E194-E186-C54F-85AF-DC9E12EE08DB}" destId="{895D9669-5E92-5842-9C71-FB2DD48FE0A7}" srcOrd="0" destOrd="0" presId="urn:microsoft.com/office/officeart/2005/8/layout/radial1"/>
    <dgm:cxn modelId="{6EB6ABBF-DCD9-9747-A215-DF7FA78E1D1F}" type="presOf" srcId="{160C80F2-BFA0-D447-8AA6-67D9A64412AD}" destId="{B2A4E24A-3B03-AC43-9602-3A8E7C1274A4}" srcOrd="0" destOrd="0" presId="urn:microsoft.com/office/officeart/2005/8/layout/radial1"/>
    <dgm:cxn modelId="{F27772D8-F331-1B4F-8C51-6B71D280FC1F}" type="presOf" srcId="{724D8100-358F-ED4C-B740-F9700B307F25}" destId="{A9224654-08B4-B84B-B714-F3A761BEED2B}" srcOrd="0" destOrd="0" presId="urn:microsoft.com/office/officeart/2005/8/layout/radial1"/>
    <dgm:cxn modelId="{6D26B6E2-A37F-D143-8329-40C57AD2D5E1}" type="presOf" srcId="{1396E194-E186-C54F-85AF-DC9E12EE08DB}" destId="{A47E80E3-40A8-F247-8AB2-B1CB33495D20}" srcOrd="1" destOrd="0" presId="urn:microsoft.com/office/officeart/2005/8/layout/radial1"/>
    <dgm:cxn modelId="{DC04FEF7-6E34-2249-AC70-AC8E0E500530}" type="presOf" srcId="{C12F8280-777F-514E-9C62-04D9710A2358}" destId="{B82CF41B-EBBA-BF48-9E02-7BE7F79C98B9}" srcOrd="0" destOrd="0" presId="urn:microsoft.com/office/officeart/2005/8/layout/radial1"/>
    <dgm:cxn modelId="{EFFFED4B-9BB6-9340-8023-14E79B9B57AE}" type="presParOf" srcId="{24B7F839-DAE7-344B-A6E3-0C616E4E2081}" destId="{A9224654-08B4-B84B-B714-F3A761BEED2B}" srcOrd="0" destOrd="0" presId="urn:microsoft.com/office/officeart/2005/8/layout/radial1"/>
    <dgm:cxn modelId="{52BF5EBD-4404-594A-A9F0-CDD6ADEF3B9D}" type="presParOf" srcId="{24B7F839-DAE7-344B-A6E3-0C616E4E2081}" destId="{7796DE3B-F993-4B42-B2ED-D0A3DED80924}" srcOrd="1" destOrd="0" presId="urn:microsoft.com/office/officeart/2005/8/layout/radial1"/>
    <dgm:cxn modelId="{651696BA-2C84-6149-BF1D-AA1299B96449}" type="presParOf" srcId="{7796DE3B-F993-4B42-B2ED-D0A3DED80924}" destId="{C5036D67-3BD4-CC46-B236-20D27F4F2F80}" srcOrd="0" destOrd="0" presId="urn:microsoft.com/office/officeart/2005/8/layout/radial1"/>
    <dgm:cxn modelId="{A2DEB177-B8B6-AF47-B5D8-329626AA04E4}" type="presParOf" srcId="{24B7F839-DAE7-344B-A6E3-0C616E4E2081}" destId="{B2A4E24A-3B03-AC43-9602-3A8E7C1274A4}" srcOrd="2" destOrd="0" presId="urn:microsoft.com/office/officeart/2005/8/layout/radial1"/>
    <dgm:cxn modelId="{7B51C4CF-F94C-E94E-B6D6-910E02075473}" type="presParOf" srcId="{24B7F839-DAE7-344B-A6E3-0C616E4E2081}" destId="{895D9669-5E92-5842-9C71-FB2DD48FE0A7}" srcOrd="3" destOrd="0" presId="urn:microsoft.com/office/officeart/2005/8/layout/radial1"/>
    <dgm:cxn modelId="{8C29E6E3-D6D3-5444-84EF-FAFCD0DB5C9F}" type="presParOf" srcId="{895D9669-5E92-5842-9C71-FB2DD48FE0A7}" destId="{A47E80E3-40A8-F247-8AB2-B1CB33495D20}" srcOrd="0" destOrd="0" presId="urn:microsoft.com/office/officeart/2005/8/layout/radial1"/>
    <dgm:cxn modelId="{6872CB09-D5D3-784B-B663-71BE9A0673F6}" type="presParOf" srcId="{24B7F839-DAE7-344B-A6E3-0C616E4E2081}" destId="{BB3FCBB0-FE90-7A42-8896-900CB7C9B660}" srcOrd="4" destOrd="0" presId="urn:microsoft.com/office/officeart/2005/8/layout/radial1"/>
    <dgm:cxn modelId="{CAFF44E6-42A7-734A-9AC8-83E5A9C47CA5}" type="presParOf" srcId="{24B7F839-DAE7-344B-A6E3-0C616E4E2081}" destId="{B82CF41B-EBBA-BF48-9E02-7BE7F79C98B9}" srcOrd="5" destOrd="0" presId="urn:microsoft.com/office/officeart/2005/8/layout/radial1"/>
    <dgm:cxn modelId="{DE79146B-E879-8E45-827F-C525F6896AE6}" type="presParOf" srcId="{B82CF41B-EBBA-BF48-9E02-7BE7F79C98B9}" destId="{152529AF-F6DF-BA47-906B-664C4AB629AA}" srcOrd="0" destOrd="0" presId="urn:microsoft.com/office/officeart/2005/8/layout/radial1"/>
    <dgm:cxn modelId="{E736D467-4371-5845-94E5-6B8607624C39}" type="presParOf" srcId="{24B7F839-DAE7-344B-A6E3-0C616E4E2081}" destId="{51A92093-C3E6-3F4A-BE45-9C56B10C08E1}" srcOrd="6" destOrd="0" presId="urn:microsoft.com/office/officeart/2005/8/layout/radial1"/>
    <dgm:cxn modelId="{01220DD4-0D01-0045-8689-9EEEAE694B2C}" type="presParOf" srcId="{24B7F839-DAE7-344B-A6E3-0C616E4E2081}" destId="{4BA6315C-C5C8-F946-887C-935BB72295D3}" srcOrd="7" destOrd="0" presId="urn:microsoft.com/office/officeart/2005/8/layout/radial1"/>
    <dgm:cxn modelId="{E028EEB9-0C6B-8049-8B30-138E79C642BC}" type="presParOf" srcId="{4BA6315C-C5C8-F946-887C-935BB72295D3}" destId="{E76FCA73-1934-6443-9715-EB074BF039CE}" srcOrd="0" destOrd="0" presId="urn:microsoft.com/office/officeart/2005/8/layout/radial1"/>
    <dgm:cxn modelId="{524772BC-C508-344F-B2DB-2C900CF83D38}" type="presParOf" srcId="{24B7F839-DAE7-344B-A6E3-0C616E4E2081}" destId="{CF8BCC2E-A993-A241-8934-FFAE38508FB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BACB-B9ED-1540-B5BC-4D11BD75499B}">
      <dsp:nvSpPr>
        <dsp:cNvPr id="0" name=""/>
        <dsp:cNvSpPr/>
      </dsp:nvSpPr>
      <dsp:spPr>
        <a:xfrm>
          <a:off x="1544128" y="68691"/>
          <a:ext cx="9621902" cy="139929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138" numCol="1" spcCol="1270" anchor="ctr" anchorCtr="0">
          <a:noAutofit/>
        </a:bodyPr>
        <a:lstStyle/>
        <a:p>
          <a:pPr marL="0" lvl="0" indent="0" algn="l" defTabSz="1155700">
            <a:lnSpc>
              <a:spcPct val="90000"/>
            </a:lnSpc>
            <a:spcBef>
              <a:spcPct val="0"/>
            </a:spcBef>
            <a:spcAft>
              <a:spcPct val="35000"/>
            </a:spcAft>
            <a:buNone/>
          </a:pPr>
          <a:r>
            <a:rPr lang="en-US" sz="2600" kern="1200" dirty="0"/>
            <a:t>Cohort 1</a:t>
          </a:r>
        </a:p>
      </dsp:txBody>
      <dsp:txXfrm>
        <a:off x="1544128" y="418515"/>
        <a:ext cx="9272079" cy="699647"/>
      </dsp:txXfrm>
    </dsp:sp>
    <dsp:sp modelId="{CFEFB79B-8AC0-954C-A6DE-FA34480C07F7}">
      <dsp:nvSpPr>
        <dsp:cNvPr id="0" name=""/>
        <dsp:cNvSpPr/>
      </dsp:nvSpPr>
      <dsp:spPr>
        <a:xfrm>
          <a:off x="1544128" y="1149119"/>
          <a:ext cx="1778319" cy="25693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2018 –2019</a:t>
          </a:r>
        </a:p>
        <a:p>
          <a:pPr marL="0" lvl="0" indent="0" algn="l" defTabSz="1111250" rtl="0">
            <a:lnSpc>
              <a:spcPct val="90000"/>
            </a:lnSpc>
            <a:spcBef>
              <a:spcPct val="0"/>
            </a:spcBef>
            <a:spcAft>
              <a:spcPct val="35000"/>
            </a:spcAft>
            <a:buNone/>
          </a:pPr>
          <a:r>
            <a:rPr lang="en-US" sz="2500" kern="1200" dirty="0"/>
            <a:t>20 fellows</a:t>
          </a:r>
        </a:p>
        <a:p>
          <a:pPr marL="0" lvl="0" indent="0" algn="l" defTabSz="1111250" rtl="0">
            <a:lnSpc>
              <a:spcPct val="90000"/>
            </a:lnSpc>
            <a:spcBef>
              <a:spcPct val="0"/>
            </a:spcBef>
            <a:spcAft>
              <a:spcPct val="35000"/>
            </a:spcAft>
            <a:buNone/>
          </a:pPr>
          <a:r>
            <a:rPr lang="en-US" sz="2500" kern="1200" dirty="0"/>
            <a:t>5-day institute at UIC</a:t>
          </a:r>
        </a:p>
      </dsp:txBody>
      <dsp:txXfrm>
        <a:off x="1544128" y="1149119"/>
        <a:ext cx="1778319" cy="2569328"/>
      </dsp:txXfrm>
    </dsp:sp>
    <dsp:sp modelId="{116F69F7-399D-934C-9369-1A92DB311AB5}">
      <dsp:nvSpPr>
        <dsp:cNvPr id="0" name=""/>
        <dsp:cNvSpPr/>
      </dsp:nvSpPr>
      <dsp:spPr>
        <a:xfrm>
          <a:off x="3322256" y="538478"/>
          <a:ext cx="7843774" cy="139929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138" numCol="1" spcCol="1270" anchor="ctr" anchorCtr="0">
          <a:noAutofit/>
        </a:bodyPr>
        <a:lstStyle/>
        <a:p>
          <a:pPr marL="0" lvl="0" indent="0" algn="l" defTabSz="1155700">
            <a:lnSpc>
              <a:spcPct val="90000"/>
            </a:lnSpc>
            <a:spcBef>
              <a:spcPct val="0"/>
            </a:spcBef>
            <a:spcAft>
              <a:spcPct val="35000"/>
            </a:spcAft>
            <a:buNone/>
          </a:pPr>
          <a:r>
            <a:rPr lang="en-US" sz="2600" kern="1200" dirty="0"/>
            <a:t>Cohort 2</a:t>
          </a:r>
        </a:p>
      </dsp:txBody>
      <dsp:txXfrm>
        <a:off x="3322256" y="888302"/>
        <a:ext cx="7493951" cy="699647"/>
      </dsp:txXfrm>
    </dsp:sp>
    <dsp:sp modelId="{8A374439-4A9C-864C-9249-6178AE8C913F}">
      <dsp:nvSpPr>
        <dsp:cNvPr id="0" name=""/>
        <dsp:cNvSpPr/>
      </dsp:nvSpPr>
      <dsp:spPr>
        <a:xfrm>
          <a:off x="3322256" y="1615730"/>
          <a:ext cx="1778319" cy="25693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2019 –2020</a:t>
          </a:r>
        </a:p>
        <a:p>
          <a:pPr marL="0" lvl="0" indent="0" algn="l" defTabSz="1111250" rtl="0">
            <a:lnSpc>
              <a:spcPct val="90000"/>
            </a:lnSpc>
            <a:spcBef>
              <a:spcPct val="0"/>
            </a:spcBef>
            <a:spcAft>
              <a:spcPct val="35000"/>
            </a:spcAft>
            <a:buNone/>
          </a:pPr>
          <a:r>
            <a:rPr lang="en-US" sz="2500" kern="1200" dirty="0"/>
            <a:t>20 fellows</a:t>
          </a:r>
        </a:p>
        <a:p>
          <a:pPr marL="0" lvl="0" indent="0" algn="l" defTabSz="1111250" rtl="0">
            <a:lnSpc>
              <a:spcPct val="90000"/>
            </a:lnSpc>
            <a:spcBef>
              <a:spcPct val="0"/>
            </a:spcBef>
            <a:spcAft>
              <a:spcPct val="35000"/>
            </a:spcAft>
            <a:buNone/>
          </a:pPr>
          <a:r>
            <a:rPr lang="en-US" sz="2500" kern="1200" dirty="0"/>
            <a:t>5-day institute at UIC</a:t>
          </a:r>
        </a:p>
      </dsp:txBody>
      <dsp:txXfrm>
        <a:off x="3322256" y="1615730"/>
        <a:ext cx="1778319" cy="2569328"/>
      </dsp:txXfrm>
    </dsp:sp>
    <dsp:sp modelId="{EE5CA253-590F-2446-96D9-2883DDED2432}">
      <dsp:nvSpPr>
        <dsp:cNvPr id="0" name=""/>
        <dsp:cNvSpPr/>
      </dsp:nvSpPr>
      <dsp:spPr>
        <a:xfrm>
          <a:off x="5100383" y="1005090"/>
          <a:ext cx="6065647" cy="139929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138" numCol="1" spcCol="1270" anchor="ctr" anchorCtr="0">
          <a:noAutofit/>
        </a:bodyPr>
        <a:lstStyle/>
        <a:p>
          <a:pPr marL="0" lvl="0" indent="0" algn="l" defTabSz="1155700">
            <a:lnSpc>
              <a:spcPct val="90000"/>
            </a:lnSpc>
            <a:spcBef>
              <a:spcPct val="0"/>
            </a:spcBef>
            <a:spcAft>
              <a:spcPct val="35000"/>
            </a:spcAft>
            <a:buNone/>
          </a:pPr>
          <a:r>
            <a:rPr lang="en-US" sz="2600" kern="1200" dirty="0"/>
            <a:t>Cohort 3</a:t>
          </a:r>
        </a:p>
      </dsp:txBody>
      <dsp:txXfrm>
        <a:off x="5100383" y="1354914"/>
        <a:ext cx="5715824" cy="699647"/>
      </dsp:txXfrm>
    </dsp:sp>
    <dsp:sp modelId="{8E865CF6-3764-8D48-85D9-5F0A23D58F92}">
      <dsp:nvSpPr>
        <dsp:cNvPr id="0" name=""/>
        <dsp:cNvSpPr/>
      </dsp:nvSpPr>
      <dsp:spPr>
        <a:xfrm>
          <a:off x="5100383" y="2082341"/>
          <a:ext cx="1778319" cy="25693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2020 – 2021</a:t>
          </a:r>
        </a:p>
        <a:p>
          <a:pPr marL="0" lvl="0" indent="0" algn="l" defTabSz="1111250" rtl="0">
            <a:lnSpc>
              <a:spcPct val="90000"/>
            </a:lnSpc>
            <a:spcBef>
              <a:spcPct val="0"/>
            </a:spcBef>
            <a:spcAft>
              <a:spcPct val="35000"/>
            </a:spcAft>
            <a:buNone/>
          </a:pPr>
          <a:r>
            <a:rPr lang="en-US" sz="2500" kern="1200" dirty="0"/>
            <a:t>20 fellows</a:t>
          </a:r>
        </a:p>
        <a:p>
          <a:pPr marL="0" lvl="0" indent="0" algn="l" defTabSz="1111250" rtl="0">
            <a:lnSpc>
              <a:spcPct val="90000"/>
            </a:lnSpc>
            <a:spcBef>
              <a:spcPct val="0"/>
            </a:spcBef>
            <a:spcAft>
              <a:spcPct val="35000"/>
            </a:spcAft>
            <a:buNone/>
          </a:pPr>
          <a:r>
            <a:rPr lang="en-US" sz="2500" kern="1200" dirty="0"/>
            <a:t>5-day online institute</a:t>
          </a:r>
        </a:p>
      </dsp:txBody>
      <dsp:txXfrm>
        <a:off x="5100383" y="2082341"/>
        <a:ext cx="1778319" cy="2569328"/>
      </dsp:txXfrm>
    </dsp:sp>
    <dsp:sp modelId="{73C2CBB8-C314-FE41-871A-AB2E8F19BE25}">
      <dsp:nvSpPr>
        <dsp:cNvPr id="0" name=""/>
        <dsp:cNvSpPr/>
      </dsp:nvSpPr>
      <dsp:spPr>
        <a:xfrm>
          <a:off x="6879473" y="1471701"/>
          <a:ext cx="4286557" cy="139929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138" numCol="1" spcCol="1270" anchor="ctr" anchorCtr="0">
          <a:noAutofit/>
        </a:bodyPr>
        <a:lstStyle/>
        <a:p>
          <a:pPr marL="0" lvl="0" indent="0" algn="l" defTabSz="1155700" rtl="0">
            <a:lnSpc>
              <a:spcPct val="90000"/>
            </a:lnSpc>
            <a:spcBef>
              <a:spcPct val="0"/>
            </a:spcBef>
            <a:spcAft>
              <a:spcPct val="35000"/>
            </a:spcAft>
            <a:buNone/>
          </a:pPr>
          <a:r>
            <a:rPr lang="en-US" sz="2600" kern="1200" dirty="0"/>
            <a:t>Cohort 4</a:t>
          </a:r>
        </a:p>
      </dsp:txBody>
      <dsp:txXfrm>
        <a:off x="6879473" y="1821525"/>
        <a:ext cx="3936734" cy="699647"/>
      </dsp:txXfrm>
    </dsp:sp>
    <dsp:sp modelId="{28D0BCAB-F2B5-CF47-84D7-C46226A980FB}">
      <dsp:nvSpPr>
        <dsp:cNvPr id="0" name=""/>
        <dsp:cNvSpPr/>
      </dsp:nvSpPr>
      <dsp:spPr>
        <a:xfrm>
          <a:off x="6879473" y="2548953"/>
          <a:ext cx="1778319" cy="25693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2021 - 2022</a:t>
          </a:r>
        </a:p>
        <a:p>
          <a:pPr marL="0" lvl="0" indent="0" algn="l" defTabSz="1111250" rtl="0">
            <a:lnSpc>
              <a:spcPct val="90000"/>
            </a:lnSpc>
            <a:spcBef>
              <a:spcPct val="0"/>
            </a:spcBef>
            <a:spcAft>
              <a:spcPct val="35000"/>
            </a:spcAft>
            <a:buNone/>
          </a:pPr>
          <a:r>
            <a:rPr lang="en-US" sz="2500" kern="1200" dirty="0"/>
            <a:t>32 fellows</a:t>
          </a:r>
        </a:p>
        <a:p>
          <a:pPr marL="0" lvl="0" indent="0" algn="l" defTabSz="1111250" rtl="0">
            <a:lnSpc>
              <a:spcPct val="90000"/>
            </a:lnSpc>
            <a:spcBef>
              <a:spcPct val="0"/>
            </a:spcBef>
            <a:spcAft>
              <a:spcPct val="35000"/>
            </a:spcAft>
            <a:buNone/>
          </a:pPr>
          <a:r>
            <a:rPr lang="en-US" sz="2500" kern="1200" dirty="0"/>
            <a:t>Online with 16 modules </a:t>
          </a:r>
        </a:p>
      </dsp:txBody>
      <dsp:txXfrm>
        <a:off x="6879473" y="2548953"/>
        <a:ext cx="1778319" cy="2569328"/>
      </dsp:txXfrm>
    </dsp:sp>
    <dsp:sp modelId="{820EC6B9-E1DD-8144-A6CB-4BADA990673B}">
      <dsp:nvSpPr>
        <dsp:cNvPr id="0" name=""/>
        <dsp:cNvSpPr/>
      </dsp:nvSpPr>
      <dsp:spPr>
        <a:xfrm>
          <a:off x="8657601" y="1938312"/>
          <a:ext cx="2508429" cy="139929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22138" numCol="1" spcCol="1270" anchor="ctr" anchorCtr="0">
          <a:noAutofit/>
        </a:bodyPr>
        <a:lstStyle/>
        <a:p>
          <a:pPr marL="0" lvl="0" indent="0" algn="l" defTabSz="1155700" rtl="0">
            <a:lnSpc>
              <a:spcPct val="90000"/>
            </a:lnSpc>
            <a:spcBef>
              <a:spcPct val="0"/>
            </a:spcBef>
            <a:spcAft>
              <a:spcPct val="35000"/>
            </a:spcAft>
            <a:buNone/>
          </a:pPr>
          <a:r>
            <a:rPr lang="en-US" sz="2600" kern="1200" dirty="0"/>
            <a:t>Cohort 5</a:t>
          </a:r>
        </a:p>
      </dsp:txBody>
      <dsp:txXfrm>
        <a:off x="8657601" y="2288136"/>
        <a:ext cx="2158606" cy="699647"/>
      </dsp:txXfrm>
    </dsp:sp>
    <dsp:sp modelId="{F8CE5318-D3B0-EB41-9BE7-821A80F5551A}">
      <dsp:nvSpPr>
        <dsp:cNvPr id="0" name=""/>
        <dsp:cNvSpPr/>
      </dsp:nvSpPr>
      <dsp:spPr>
        <a:xfrm>
          <a:off x="8657601" y="3015564"/>
          <a:ext cx="1778319" cy="25693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2022-2023</a:t>
          </a:r>
        </a:p>
        <a:p>
          <a:pPr marL="0" lvl="0" indent="0" algn="l" defTabSz="1111250" rtl="0">
            <a:lnSpc>
              <a:spcPct val="90000"/>
            </a:lnSpc>
            <a:spcBef>
              <a:spcPct val="0"/>
            </a:spcBef>
            <a:spcAft>
              <a:spcPct val="35000"/>
            </a:spcAft>
            <a:buNone/>
          </a:pPr>
          <a:r>
            <a:rPr lang="en-US" sz="2500" kern="1200" dirty="0"/>
            <a:t>32 fellows</a:t>
          </a:r>
        </a:p>
        <a:p>
          <a:pPr marL="0" lvl="0" indent="0" algn="l" defTabSz="1111250" rtl="0">
            <a:lnSpc>
              <a:spcPct val="90000"/>
            </a:lnSpc>
            <a:spcBef>
              <a:spcPct val="0"/>
            </a:spcBef>
            <a:spcAft>
              <a:spcPct val="35000"/>
            </a:spcAft>
            <a:buNone/>
          </a:pPr>
          <a:r>
            <a:rPr lang="en-US" sz="2500" kern="1200" dirty="0"/>
            <a:t>Online with 16 modules</a:t>
          </a:r>
        </a:p>
      </dsp:txBody>
      <dsp:txXfrm>
        <a:off x="8657601" y="3015564"/>
        <a:ext cx="1778319" cy="256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4654-08B4-B84B-B714-F3A761BEED2B}">
      <dsp:nvSpPr>
        <dsp:cNvPr id="0" name=""/>
        <dsp:cNvSpPr/>
      </dsp:nvSpPr>
      <dsp:spPr>
        <a:xfrm>
          <a:off x="4042299" y="1987700"/>
          <a:ext cx="1510813" cy="1510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6</a:t>
          </a:r>
        </a:p>
        <a:p>
          <a:pPr marL="0" lvl="0" indent="0" algn="ctr" defTabSz="977900">
            <a:lnSpc>
              <a:spcPct val="90000"/>
            </a:lnSpc>
            <a:spcBef>
              <a:spcPct val="0"/>
            </a:spcBef>
            <a:spcAft>
              <a:spcPct val="35000"/>
            </a:spcAft>
            <a:buNone/>
          </a:pPr>
          <a:r>
            <a:rPr lang="en-US" sz="2200" kern="1200" dirty="0"/>
            <a:t>Student Fellows</a:t>
          </a:r>
        </a:p>
      </dsp:txBody>
      <dsp:txXfrm>
        <a:off x="4263552" y="2208953"/>
        <a:ext cx="1068307" cy="1068307"/>
      </dsp:txXfrm>
    </dsp:sp>
    <dsp:sp modelId="{7796DE3B-F993-4B42-B2ED-D0A3DED80924}">
      <dsp:nvSpPr>
        <dsp:cNvPr id="0" name=""/>
        <dsp:cNvSpPr/>
      </dsp:nvSpPr>
      <dsp:spPr>
        <a:xfrm rot="16200000">
          <a:off x="4569510" y="1745334"/>
          <a:ext cx="456391" cy="28341"/>
        </a:xfrm>
        <a:custGeom>
          <a:avLst/>
          <a:gdLst/>
          <a:ahLst/>
          <a:cxnLst/>
          <a:rect l="0" t="0" r="0" b="0"/>
          <a:pathLst>
            <a:path>
              <a:moveTo>
                <a:pt x="0" y="14170"/>
              </a:moveTo>
              <a:lnTo>
                <a:pt x="456391" y="14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6296" y="1748095"/>
        <a:ext cx="22819" cy="22819"/>
      </dsp:txXfrm>
    </dsp:sp>
    <dsp:sp modelId="{B2A4E24A-3B03-AC43-9602-3A8E7C1274A4}">
      <dsp:nvSpPr>
        <dsp:cNvPr id="0" name=""/>
        <dsp:cNvSpPr/>
      </dsp:nvSpPr>
      <dsp:spPr>
        <a:xfrm>
          <a:off x="4042299" y="20496"/>
          <a:ext cx="1510813" cy="1510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MLA Leadership Team &amp; Project Director</a:t>
          </a:r>
        </a:p>
      </dsp:txBody>
      <dsp:txXfrm>
        <a:off x="4263552" y="241749"/>
        <a:ext cx="1068307" cy="1068307"/>
      </dsp:txXfrm>
    </dsp:sp>
    <dsp:sp modelId="{895D9669-5E92-5842-9C71-FB2DD48FE0A7}">
      <dsp:nvSpPr>
        <dsp:cNvPr id="0" name=""/>
        <dsp:cNvSpPr/>
      </dsp:nvSpPr>
      <dsp:spPr>
        <a:xfrm>
          <a:off x="5553113" y="2728936"/>
          <a:ext cx="456391" cy="28341"/>
        </a:xfrm>
        <a:custGeom>
          <a:avLst/>
          <a:gdLst/>
          <a:ahLst/>
          <a:cxnLst/>
          <a:rect l="0" t="0" r="0" b="0"/>
          <a:pathLst>
            <a:path>
              <a:moveTo>
                <a:pt x="0" y="14170"/>
              </a:moveTo>
              <a:lnTo>
                <a:pt x="456391" y="14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9898" y="2731697"/>
        <a:ext cx="22819" cy="22819"/>
      </dsp:txXfrm>
    </dsp:sp>
    <dsp:sp modelId="{BB3FCBB0-FE90-7A42-8896-900CB7C9B660}">
      <dsp:nvSpPr>
        <dsp:cNvPr id="0" name=""/>
        <dsp:cNvSpPr/>
      </dsp:nvSpPr>
      <dsp:spPr>
        <a:xfrm>
          <a:off x="6009504" y="1987700"/>
          <a:ext cx="1510813" cy="1510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 Peer Coaches</a:t>
          </a:r>
        </a:p>
      </dsp:txBody>
      <dsp:txXfrm>
        <a:off x="6230757" y="2208953"/>
        <a:ext cx="1068307" cy="1068307"/>
      </dsp:txXfrm>
    </dsp:sp>
    <dsp:sp modelId="{B82CF41B-EBBA-BF48-9E02-7BE7F79C98B9}">
      <dsp:nvSpPr>
        <dsp:cNvPr id="0" name=""/>
        <dsp:cNvSpPr/>
      </dsp:nvSpPr>
      <dsp:spPr>
        <a:xfrm rot="5400000">
          <a:off x="4569510" y="3712539"/>
          <a:ext cx="456391" cy="28341"/>
        </a:xfrm>
        <a:custGeom>
          <a:avLst/>
          <a:gdLst/>
          <a:ahLst/>
          <a:cxnLst/>
          <a:rect l="0" t="0" r="0" b="0"/>
          <a:pathLst>
            <a:path>
              <a:moveTo>
                <a:pt x="0" y="14170"/>
              </a:moveTo>
              <a:lnTo>
                <a:pt x="456391" y="14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6296" y="3715299"/>
        <a:ext cx="22819" cy="22819"/>
      </dsp:txXfrm>
    </dsp:sp>
    <dsp:sp modelId="{51A92093-C3E6-3F4A-BE45-9C56B10C08E1}">
      <dsp:nvSpPr>
        <dsp:cNvPr id="0" name=""/>
        <dsp:cNvSpPr/>
      </dsp:nvSpPr>
      <dsp:spPr>
        <a:xfrm>
          <a:off x="4042299" y="3954905"/>
          <a:ext cx="1510813" cy="1510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 Academic Liaisons</a:t>
          </a:r>
        </a:p>
      </dsp:txBody>
      <dsp:txXfrm>
        <a:off x="4263552" y="4176158"/>
        <a:ext cx="1068307" cy="1068307"/>
      </dsp:txXfrm>
    </dsp:sp>
    <dsp:sp modelId="{4BA6315C-C5C8-F946-887C-935BB72295D3}">
      <dsp:nvSpPr>
        <dsp:cNvPr id="0" name=""/>
        <dsp:cNvSpPr/>
      </dsp:nvSpPr>
      <dsp:spPr>
        <a:xfrm rot="10800000">
          <a:off x="3585908" y="2728936"/>
          <a:ext cx="456391" cy="28341"/>
        </a:xfrm>
        <a:custGeom>
          <a:avLst/>
          <a:gdLst/>
          <a:ahLst/>
          <a:cxnLst/>
          <a:rect l="0" t="0" r="0" b="0"/>
          <a:pathLst>
            <a:path>
              <a:moveTo>
                <a:pt x="0" y="14170"/>
              </a:moveTo>
              <a:lnTo>
                <a:pt x="456391" y="14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02694" y="2731697"/>
        <a:ext cx="22819" cy="22819"/>
      </dsp:txXfrm>
    </dsp:sp>
    <dsp:sp modelId="{CF8BCC2E-A993-A241-8934-FFAE38508FBC}">
      <dsp:nvSpPr>
        <dsp:cNvPr id="0" name=""/>
        <dsp:cNvSpPr/>
      </dsp:nvSpPr>
      <dsp:spPr>
        <a:xfrm>
          <a:off x="2075095" y="1987700"/>
          <a:ext cx="1510813" cy="15108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6 RTI Faculty</a:t>
          </a:r>
        </a:p>
        <a:p>
          <a:pPr marL="0" lvl="0" indent="0" algn="ctr" defTabSz="666750">
            <a:lnSpc>
              <a:spcPct val="90000"/>
            </a:lnSpc>
            <a:spcBef>
              <a:spcPct val="0"/>
            </a:spcBef>
            <a:spcAft>
              <a:spcPct val="35000"/>
            </a:spcAft>
            <a:buNone/>
          </a:pPr>
          <a:r>
            <a:rPr lang="en-US" sz="1500" kern="1200" dirty="0"/>
            <a:t> (5 Primary Mentors)</a:t>
          </a:r>
        </a:p>
      </dsp:txBody>
      <dsp:txXfrm>
        <a:off x="2296348" y="2208953"/>
        <a:ext cx="1068307" cy="106830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709D51E-434C-974A-9142-632C8BE79EE2}" type="datetimeFigureOut">
              <a:rPr lang="en-US" smtClean="0"/>
              <a:t>10/13/21</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28B83925-F481-864B-8FF1-2AFC304706E1}" type="slidenum">
              <a:rPr lang="en-US" smtClean="0"/>
              <a:t>‹#›</a:t>
            </a:fld>
            <a:endParaRPr lang="en-US"/>
          </a:p>
        </p:txBody>
      </p:sp>
    </p:spTree>
    <p:extLst>
      <p:ext uri="{BB962C8B-B14F-4D97-AF65-F5344CB8AC3E}">
        <p14:creationId xmlns:p14="http://schemas.microsoft.com/office/powerpoint/2010/main" val="39671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a:t>
            </a:fld>
            <a:endParaRPr lang="en-US"/>
          </a:p>
        </p:txBody>
      </p:sp>
    </p:spTree>
    <p:extLst>
      <p:ext uri="{BB962C8B-B14F-4D97-AF65-F5344CB8AC3E}">
        <p14:creationId xmlns:p14="http://schemas.microsoft.com/office/powerpoint/2010/main" val="248019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12</a:t>
            </a:fld>
            <a:endParaRPr lang="en-US"/>
          </a:p>
        </p:txBody>
      </p:sp>
    </p:spTree>
    <p:extLst>
      <p:ext uri="{BB962C8B-B14F-4D97-AF65-F5344CB8AC3E}">
        <p14:creationId xmlns:p14="http://schemas.microsoft.com/office/powerpoint/2010/main" val="335516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RTI website is the central place where we highlight the work of the Institute and the research activities of the Fellows.</a:t>
            </a:r>
          </a:p>
          <a:p>
            <a:endParaRPr lang="en-US" dirty="0"/>
          </a:p>
          <a:p>
            <a:r>
              <a:rPr lang="en-US" dirty="0"/>
              <a:t>We hope you get a chance to visit the site to learn more about the RTI program.</a:t>
            </a:r>
          </a:p>
          <a:p>
            <a:endParaRPr lang="en-US" dirty="0"/>
          </a:p>
          <a:p>
            <a:r>
              <a:rPr lang="en-US" dirty="0"/>
              <a:t>Thank you all for coming to our presentation.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13</a:t>
            </a:fld>
            <a:endParaRPr lang="en-US"/>
          </a:p>
        </p:txBody>
      </p:sp>
    </p:spTree>
    <p:extLst>
      <p:ext uri="{BB962C8B-B14F-4D97-AF65-F5344CB8AC3E}">
        <p14:creationId xmlns:p14="http://schemas.microsoft.com/office/powerpoint/2010/main" val="342336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a:t>
            </a:fld>
            <a:endParaRPr lang="en-US"/>
          </a:p>
        </p:txBody>
      </p:sp>
    </p:spTree>
    <p:extLst>
      <p:ext uri="{BB962C8B-B14F-4D97-AF65-F5344CB8AC3E}">
        <p14:creationId xmlns:p14="http://schemas.microsoft.com/office/powerpoint/2010/main" val="229275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1" lvl="0" indent="0">
              <a:buFont typeface="Arial" panose="020B0604020202020204" pitchFamily="34" charset="0"/>
              <a:buNone/>
            </a:pPr>
            <a:r>
              <a:rPr lang="en-US" dirty="0"/>
              <a:t>Librarian-led health information research supports quality health care and library practice. Despite the benefits of research, access to research methods education is limited and more rigorous research training is critically needed to instruct health library practitioners. </a:t>
            </a:r>
          </a:p>
          <a:p>
            <a:pPr marL="0" indent="0">
              <a:buFont typeface="+mj-lt"/>
              <a:buNone/>
            </a:pPr>
            <a:endParaRPr lang="en-US" baseline="0" dirty="0"/>
          </a:p>
          <a:p>
            <a:pPr marL="0" indent="0">
              <a:buFont typeface="+mj-lt"/>
              <a:buNone/>
            </a:pPr>
            <a:r>
              <a:rPr lang="en-US" dirty="0"/>
              <a:t>The MLA Research Training Institute program aims to address this educational gap by increasing the research competencies, confidence, quality, and productivity of health sciences librarians throughout the country. </a:t>
            </a:r>
          </a:p>
          <a:p>
            <a:pPr defTabSz="932871">
              <a:defRPr/>
            </a:pPr>
            <a:endParaRPr lang="en-US" dirty="0"/>
          </a:p>
          <a:p>
            <a:pPr marL="0" indent="0">
              <a:buFont typeface="+mj-lt"/>
              <a:buNone/>
            </a:pPr>
            <a:r>
              <a:rPr lang="en-US" dirty="0"/>
              <a:t>The broad goals for the RTI program are to:</a:t>
            </a:r>
          </a:p>
          <a:p>
            <a:pPr marL="641349" lvl="1" indent="-174913">
              <a:buFont typeface="Arial" panose="020B0604020202020204" pitchFamily="34" charset="0"/>
              <a:buChar char="•"/>
            </a:pPr>
            <a:r>
              <a:rPr lang="en-US" dirty="0"/>
              <a:t>increase the research competencies &amp; confidence of participants</a:t>
            </a:r>
          </a:p>
          <a:p>
            <a:pPr marL="641349" lvl="1" indent="-174913">
              <a:buFont typeface="Arial" panose="020B0604020202020204" pitchFamily="34" charset="0"/>
              <a:buChar char="•"/>
            </a:pPr>
            <a:r>
              <a:rPr lang="en-US" dirty="0"/>
              <a:t>increase quantity, quality, and communication of </a:t>
            </a:r>
            <a:r>
              <a:rPr lang="en-US" b="1" i="1" dirty="0"/>
              <a:t>health information research </a:t>
            </a:r>
            <a:r>
              <a:rPr lang="en-US" dirty="0"/>
              <a:t>conducted by health sciences librarians</a:t>
            </a:r>
          </a:p>
          <a:p>
            <a:pPr marL="641349" lvl="1" indent="-174913">
              <a:buFont typeface="Arial" panose="020B0604020202020204" pitchFamily="34" charset="0"/>
              <a:buChar char="•"/>
            </a:pPr>
            <a:r>
              <a:rPr lang="en-US" dirty="0"/>
              <a:t>AND to build research capacity among health sciences librarians to contribute</a:t>
            </a:r>
            <a:r>
              <a:rPr lang="en-US" baseline="0" dirty="0"/>
              <a:t> to health and</a:t>
            </a:r>
            <a:r>
              <a:rPr lang="en-US" dirty="0"/>
              <a:t> library improvements.</a:t>
            </a:r>
          </a:p>
          <a:p>
            <a:pPr defTabSz="932871">
              <a:defRPr/>
            </a:pPr>
            <a:endParaRPr lang="en-US" dirty="0"/>
          </a:p>
          <a:p>
            <a:pPr marL="0" indent="0" defTabSz="932871">
              <a:buFont typeface="Arial" panose="020B0604020202020204" pitchFamily="34" charset="0"/>
              <a:buNone/>
              <a:defRPr/>
            </a:pPr>
            <a:endParaRPr lang="en-US" dirty="0"/>
          </a:p>
          <a:p>
            <a:pPr defTabSz="932871">
              <a:defRPr/>
            </a:pPr>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3</a:t>
            </a:fld>
            <a:endParaRPr lang="en-US"/>
          </a:p>
        </p:txBody>
      </p:sp>
    </p:spTree>
    <p:extLst>
      <p:ext uri="{BB962C8B-B14F-4D97-AF65-F5344CB8AC3E}">
        <p14:creationId xmlns:p14="http://schemas.microsoft.com/office/powerpoint/2010/main" val="6122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2871">
              <a:buFont typeface="Arial" panose="020B0604020202020204" pitchFamily="34" charset="0"/>
              <a:buNone/>
              <a:defRPr/>
            </a:pPr>
            <a:r>
              <a:rPr lang="en-US" dirty="0"/>
              <a:t>RTI learning model addresses this gap by delivering:</a:t>
            </a:r>
          </a:p>
          <a:p>
            <a:pPr marL="641349" lvl="1" indent="-174913" defTabSz="932871">
              <a:buFont typeface="Arial" panose="020B0604020202020204" pitchFamily="34" charset="0"/>
              <a:buChar char="•"/>
              <a:defRPr/>
            </a:pPr>
            <a:r>
              <a:rPr lang="en-US" dirty="0"/>
              <a:t>An immersive training experience consisting of 16 synchronous learning modules and asynchronous learning content &amp; activities - Delivered by 5 primary instructors &amp; 1 additional instructor.</a:t>
            </a:r>
          </a:p>
          <a:p>
            <a:pPr marL="641349" lvl="1" indent="-174913" defTabSz="932871">
              <a:buFont typeface="Arial" panose="020B0604020202020204" pitchFamily="34" charset="0"/>
              <a:buChar char="•"/>
              <a:defRPr/>
            </a:pPr>
            <a:r>
              <a:rPr lang="en-US" dirty="0"/>
              <a:t>Mentoring and monitoring throughout the year complete their research projects</a:t>
            </a:r>
          </a:p>
          <a:p>
            <a:pPr marL="641349" lvl="1" indent="-174913" defTabSz="932871">
              <a:buFont typeface="Arial" panose="020B0604020202020204" pitchFamily="34" charset="0"/>
              <a:buChar char="•"/>
              <a:defRPr/>
            </a:pPr>
            <a:r>
              <a:rPr lang="en-US" dirty="0"/>
              <a:t>Peer coach support program with previous RTI fellows serving as peer coaches for current fellows</a:t>
            </a:r>
          </a:p>
          <a:p>
            <a:pPr marL="641349" lvl="1" indent="-174913" defTabSz="932871">
              <a:buFont typeface="Arial" panose="020B0604020202020204" pitchFamily="34" charset="0"/>
              <a:buChar char="•"/>
              <a:defRPr/>
            </a:pPr>
            <a:r>
              <a:rPr lang="en-US" dirty="0"/>
              <a:t>Encouragement and collegiality through an online Community of Practice</a:t>
            </a:r>
          </a:p>
          <a:p>
            <a:pPr marL="641349" lvl="1" indent="-174913" defTabSz="932871">
              <a:buFont typeface="Arial" panose="020B0604020202020204" pitchFamily="34" charset="0"/>
              <a:buChar char="•"/>
              <a:defRPr/>
            </a:pPr>
            <a:r>
              <a:rPr lang="en-US" dirty="0"/>
              <a:t>Capstone experience that includes a public presentation of the Fellows’ research work through posters at an MLA annual conference.</a:t>
            </a:r>
          </a:p>
          <a:p>
            <a:pPr marL="9236" lvl="0" indent="0" defTabSz="932871">
              <a:buFont typeface="Arial" panose="020B0604020202020204" pitchFamily="34" charset="0"/>
              <a:buNone/>
              <a:defRPr/>
            </a:pPr>
            <a:endParaRPr lang="en-US" dirty="0"/>
          </a:p>
          <a:p>
            <a:pPr marL="9236" lvl="0" indent="0" defTabSz="932871">
              <a:buFont typeface="Arial" panose="020B0604020202020204" pitchFamily="34" charset="0"/>
              <a:buNone/>
              <a:defRPr/>
            </a:pPr>
            <a:r>
              <a:rPr lang="en-US" dirty="0"/>
              <a:t>The</a:t>
            </a:r>
            <a:r>
              <a:rPr lang="en-US" baseline="0" dirty="0"/>
              <a:t> timeline of the RTI is that it takes place over a year. Participants (26 HS librarians, 6 LIS students – 4 from UNT &amp; 2 from ESU) are enrolled in the spring (May).  After the workshop, the participants work on their research projects at the own pace and are invited to present, at whatever point they are at, in May of the following year at the annual meeting.</a:t>
            </a:r>
          </a:p>
          <a:p>
            <a:pPr marL="9236" lvl="0" indent="0" defTabSz="932871">
              <a:buFont typeface="Arial" panose="020B0604020202020204" pitchFamily="34" charset="0"/>
              <a:buNone/>
              <a:defRPr/>
            </a:pPr>
            <a:endParaRPr lang="en-US" baseline="0" dirty="0"/>
          </a:p>
          <a:p>
            <a:pPr marL="9236" lvl="0" indent="0" defTabSz="932871">
              <a:buFont typeface="Arial" panose="020B0604020202020204" pitchFamily="34" charset="0"/>
              <a:buNone/>
              <a:defRPr/>
            </a:pPr>
            <a:r>
              <a:rPr lang="en-US" baseline="0" dirty="0"/>
              <a:t>Note that the RTI learning model was designed by a group of LIS professionals and faculty researchers in the health sciences. The RTI instruction is delivered entirely by health sciences librarians and LIS faculty.</a:t>
            </a:r>
            <a:endParaRPr lang="en-US" dirty="0"/>
          </a:p>
          <a:p>
            <a:pPr marL="0" indent="0" defTabSz="932871">
              <a:buFont typeface="Arial" panose="020B0604020202020204" pitchFamily="34" charset="0"/>
              <a:buNone/>
              <a:defRPr/>
            </a:pPr>
            <a:endParaRPr lang="en-US" dirty="0"/>
          </a:p>
          <a:p>
            <a:pPr defTabSz="932871">
              <a:defRPr/>
            </a:pPr>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4</a:t>
            </a:fld>
            <a:endParaRPr lang="en-US"/>
          </a:p>
        </p:txBody>
      </p:sp>
    </p:spTree>
    <p:extLst>
      <p:ext uri="{BB962C8B-B14F-4D97-AF65-F5344CB8AC3E}">
        <p14:creationId xmlns:p14="http://schemas.microsoft.com/office/powerpoint/2010/main" val="289891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5</a:t>
            </a:fld>
            <a:endParaRPr lang="en-US"/>
          </a:p>
        </p:txBody>
      </p:sp>
    </p:spTree>
    <p:extLst>
      <p:ext uri="{BB962C8B-B14F-4D97-AF65-F5344CB8AC3E}">
        <p14:creationId xmlns:p14="http://schemas.microsoft.com/office/powerpoint/2010/main" val="325782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2871">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6</a:t>
            </a:fld>
            <a:endParaRPr lang="en-US"/>
          </a:p>
        </p:txBody>
      </p:sp>
    </p:spTree>
    <p:extLst>
      <p:ext uri="{BB962C8B-B14F-4D97-AF65-F5344CB8AC3E}">
        <p14:creationId xmlns:p14="http://schemas.microsoft.com/office/powerpoint/2010/main" val="377779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credit hours at UNT – INFO 5900: Health Information Research Methods I (Summer) &amp; INFO 5900: Health Information Research Methods II (Fall)</a:t>
            </a:r>
          </a:p>
        </p:txBody>
      </p:sp>
      <p:sp>
        <p:nvSpPr>
          <p:cNvPr id="4" name="Slide Number Placeholder 3"/>
          <p:cNvSpPr>
            <a:spLocks noGrp="1"/>
          </p:cNvSpPr>
          <p:nvPr>
            <p:ph type="sldNum" sz="quarter" idx="10"/>
          </p:nvPr>
        </p:nvSpPr>
        <p:spPr/>
        <p:txBody>
          <a:bodyPr/>
          <a:lstStyle/>
          <a:p>
            <a:fld id="{28B83925-F481-864B-8FF1-2AFC304706E1}" type="slidenum">
              <a:rPr lang="en-US" smtClean="0"/>
              <a:t>8</a:t>
            </a:fld>
            <a:endParaRPr lang="en-US"/>
          </a:p>
        </p:txBody>
      </p:sp>
    </p:spTree>
    <p:extLst>
      <p:ext uri="{BB962C8B-B14F-4D97-AF65-F5344CB8AC3E}">
        <p14:creationId xmlns:p14="http://schemas.microsoft.com/office/powerpoint/2010/main" val="177298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9</a:t>
            </a:fld>
            <a:endParaRPr lang="en-US"/>
          </a:p>
        </p:txBody>
      </p:sp>
    </p:spTree>
    <p:extLst>
      <p:ext uri="{BB962C8B-B14F-4D97-AF65-F5344CB8AC3E}">
        <p14:creationId xmlns:p14="http://schemas.microsoft.com/office/powerpoint/2010/main" val="100716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10</a:t>
            </a:fld>
            <a:endParaRPr lang="en-US"/>
          </a:p>
        </p:txBody>
      </p:sp>
    </p:spTree>
    <p:extLst>
      <p:ext uri="{BB962C8B-B14F-4D97-AF65-F5344CB8AC3E}">
        <p14:creationId xmlns:p14="http://schemas.microsoft.com/office/powerpoint/2010/main" val="67085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02003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77429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75970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74905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5DDBC-212F-B547-BF68-7C3B83416A5D}"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539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5DDBC-212F-B547-BF68-7C3B83416A5D}"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9109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5DDBC-212F-B547-BF68-7C3B83416A5D}" type="datetimeFigureOut">
              <a:rPr lang="en-US" smtClean="0"/>
              <a:t>10/13/21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118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5DDBC-212F-B547-BF68-7C3B83416A5D}" type="datetimeFigureOut">
              <a:rPr lang="en-US" smtClean="0"/>
              <a:t>10/13/21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25830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5DDBC-212F-B547-BF68-7C3B83416A5D}" type="datetimeFigureOut">
              <a:rPr lang="en-US" smtClean="0"/>
              <a:t>10/13/21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7471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348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7640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5DDBC-212F-B547-BF68-7C3B83416A5D}" type="datetimeFigureOut">
              <a:rPr lang="en-US" smtClean="0"/>
              <a:t>10/13/21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7B08-7DA0-4940-A072-85E79467C860}" type="slidenum">
              <a:rPr lang="en-US" smtClean="0"/>
              <a:t>‹#›</a:t>
            </a:fld>
            <a:endParaRPr lang="en-US"/>
          </a:p>
        </p:txBody>
      </p:sp>
    </p:spTree>
    <p:extLst>
      <p:ext uri="{BB962C8B-B14F-4D97-AF65-F5344CB8AC3E}">
        <p14:creationId xmlns:p14="http://schemas.microsoft.com/office/powerpoint/2010/main" val="87862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mailto:slessick@uci.edu" TargetMode="External"/><Relationship Id="rId3" Type="http://schemas.openxmlformats.org/officeDocument/2006/relationships/image" Target="../media/image1.jpg"/><Relationship Id="rId7" Type="http://schemas.openxmlformats.org/officeDocument/2006/relationships/hyperlink" Target="mailto:evardell@emporia.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jodi.philbrick@unt.edu" TargetMode="External"/><Relationship Id="rId5" Type="http://schemas.openxmlformats.org/officeDocument/2006/relationships/hyperlink" Target="mailto:ana.Cleveland@unt.edu" TargetMode="External"/><Relationship Id="rId4" Type="http://schemas.openxmlformats.org/officeDocument/2006/relationships/hyperlink" Target="http://www.mlanet.org/p/cm/ld/fid=1333" TargetMode="Externa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066800" y="644090"/>
            <a:ext cx="11125200" cy="1089259"/>
          </a:xfrm>
        </p:spPr>
        <p:txBody>
          <a:bodyPr>
            <a:noAutofit/>
          </a:bodyPr>
          <a:lstStyle/>
          <a:p>
            <a:br>
              <a:rPr lang="en-US" dirty="0"/>
            </a:br>
            <a:r>
              <a:rPr lang="en-US" sz="3200" b="1" dirty="0">
                <a:solidFill>
                  <a:srgbClr val="073C6E"/>
                </a:solidFill>
              </a:rPr>
              <a:t>Embedding Graduate LIS Students into the </a:t>
            </a:r>
            <a:br>
              <a:rPr lang="en-US" sz="3200" b="1" dirty="0">
                <a:solidFill>
                  <a:srgbClr val="073C6E"/>
                </a:solidFill>
              </a:rPr>
            </a:br>
            <a:r>
              <a:rPr lang="en-US" sz="3200" b="1" dirty="0">
                <a:solidFill>
                  <a:srgbClr val="073C6E"/>
                </a:solidFill>
              </a:rPr>
              <a:t>MLA Research Training Institute (RTI): </a:t>
            </a:r>
            <a:br>
              <a:rPr lang="en-US" sz="3200" b="1" dirty="0">
                <a:solidFill>
                  <a:srgbClr val="073C6E"/>
                </a:solidFill>
              </a:rPr>
            </a:br>
            <a:r>
              <a:rPr lang="en-US" sz="3200" b="1" dirty="0">
                <a:solidFill>
                  <a:srgbClr val="073C6E"/>
                </a:solidFill>
              </a:rPr>
              <a:t>An Unique Model for Research Methods Education</a:t>
            </a:r>
            <a:endParaRPr lang="en-US" sz="24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1603514" y="2110129"/>
            <a:ext cx="9740347" cy="3411389"/>
          </a:xfrm>
        </p:spPr>
        <p:txBody>
          <a:bodyPr>
            <a:normAutofit fontScale="92500" lnSpcReduction="10000"/>
          </a:bodyPr>
          <a:lstStyle/>
          <a:p>
            <a:endParaRPr lang="en-US" sz="1800" b="1" dirty="0"/>
          </a:p>
          <a:p>
            <a:pPr>
              <a:spcBef>
                <a:spcPts val="0"/>
              </a:spcBef>
            </a:pPr>
            <a:endParaRPr lang="en-US" sz="1800" b="1" dirty="0"/>
          </a:p>
          <a:p>
            <a:pPr>
              <a:spcBef>
                <a:spcPts val="0"/>
              </a:spcBef>
            </a:pPr>
            <a:r>
              <a:rPr lang="en-US" sz="1800" b="1" dirty="0"/>
              <a:t>Ana D. Cleveland, PhD, AHIP, FMLA</a:t>
            </a:r>
          </a:p>
          <a:p>
            <a:pPr>
              <a:spcBef>
                <a:spcPts val="0"/>
              </a:spcBef>
            </a:pPr>
            <a:r>
              <a:rPr lang="en-US" sz="1800" dirty="0"/>
              <a:t>Regents Professor, Sarah Law Kennerly Endowed Professor, &amp; Director, Health Informatics Program, Department of Information Science, University of North Texas</a:t>
            </a:r>
          </a:p>
          <a:p>
            <a:pPr>
              <a:spcBef>
                <a:spcPts val="0"/>
              </a:spcBef>
            </a:pPr>
            <a:endParaRPr lang="en-US" sz="1800" b="1" dirty="0"/>
          </a:p>
          <a:p>
            <a:pPr>
              <a:spcBef>
                <a:spcPts val="0"/>
              </a:spcBef>
            </a:pPr>
            <a:r>
              <a:rPr lang="en-US" sz="1800" b="1" dirty="0"/>
              <a:t>Jodi L. Philbrick, MSLS, PhD, AHIP</a:t>
            </a:r>
          </a:p>
          <a:p>
            <a:pPr>
              <a:spcBef>
                <a:spcPts val="0"/>
              </a:spcBef>
            </a:pPr>
            <a:r>
              <a:rPr lang="en-US" sz="1800" dirty="0"/>
              <a:t>Principal Lecturer, Department of Information Science, University of North Texas</a:t>
            </a:r>
          </a:p>
          <a:p>
            <a:pPr>
              <a:spcBef>
                <a:spcPts val="0"/>
              </a:spcBef>
            </a:pPr>
            <a:endParaRPr lang="en-US" sz="1800" dirty="0"/>
          </a:p>
          <a:p>
            <a:pPr>
              <a:spcBef>
                <a:spcPts val="0"/>
              </a:spcBef>
            </a:pPr>
            <a:r>
              <a:rPr lang="en-US" sz="1800" b="1" dirty="0"/>
              <a:t>Emily </a:t>
            </a:r>
            <a:r>
              <a:rPr lang="en-US" sz="1800" b="1" dirty="0" err="1"/>
              <a:t>Vardell</a:t>
            </a:r>
            <a:r>
              <a:rPr lang="en-US" sz="1800" b="1" dirty="0"/>
              <a:t>, MLS, PhD, AHIP</a:t>
            </a:r>
          </a:p>
          <a:p>
            <a:pPr>
              <a:spcBef>
                <a:spcPts val="0"/>
              </a:spcBef>
            </a:pPr>
            <a:r>
              <a:rPr lang="en-US" sz="1800" dirty="0"/>
              <a:t>Assistant Professor, School of Library and Information Management, Emporia State University</a:t>
            </a:r>
          </a:p>
          <a:p>
            <a:pPr>
              <a:spcBef>
                <a:spcPts val="0"/>
              </a:spcBef>
            </a:pPr>
            <a:endParaRPr lang="en-US" sz="1800" b="1" dirty="0"/>
          </a:p>
          <a:p>
            <a:pPr>
              <a:spcBef>
                <a:spcPts val="0"/>
              </a:spcBef>
            </a:pPr>
            <a:r>
              <a:rPr lang="en-US" sz="1800" b="1" dirty="0"/>
              <a:t>Susan </a:t>
            </a:r>
            <a:r>
              <a:rPr lang="en-US" sz="1800" b="1" dirty="0" err="1"/>
              <a:t>Lessick</a:t>
            </a:r>
            <a:r>
              <a:rPr lang="en-US" sz="1800" b="1" dirty="0"/>
              <a:t>, MA, MLS, AHIP, FMLA</a:t>
            </a:r>
          </a:p>
          <a:p>
            <a:pPr>
              <a:spcBef>
                <a:spcPts val="0"/>
              </a:spcBef>
            </a:pPr>
            <a:r>
              <a:rPr lang="en-US" sz="1800" dirty="0"/>
              <a:t>Project Director, MLA Research Training Institute</a:t>
            </a:r>
          </a:p>
          <a:p>
            <a:pPr>
              <a:spcBef>
                <a:spcPts val="0"/>
              </a:spcBef>
            </a:pPr>
            <a:r>
              <a:rPr lang="en-US" sz="1800" dirty="0"/>
              <a:t>Librarian Emerita, University of California, Irvine</a:t>
            </a:r>
          </a:p>
          <a:p>
            <a:pPr>
              <a:spcBef>
                <a:spcPts val="0"/>
              </a:spcBef>
            </a:pPr>
            <a:endParaRPr lang="en-US" sz="1800" dirty="0"/>
          </a:p>
          <a:p>
            <a:pPr>
              <a:spcBef>
                <a:spcPts val="0"/>
              </a:spcBef>
            </a:pPr>
            <a:endParaRPr lang="en-US" sz="1800" b="1" dirty="0"/>
          </a:p>
          <a:p>
            <a:pPr>
              <a:spcBef>
                <a:spcPts val="0"/>
              </a:spcBef>
            </a:pPr>
            <a:endParaRPr lang="en-US" dirty="0"/>
          </a:p>
        </p:txBody>
      </p:sp>
    </p:spTree>
    <p:extLst>
      <p:ext uri="{BB962C8B-B14F-4D97-AF65-F5344CB8AC3E}">
        <p14:creationId xmlns:p14="http://schemas.microsoft.com/office/powerpoint/2010/main" val="36400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a:extLst>
              <a:ext uri="{FF2B5EF4-FFF2-40B4-BE49-F238E27FC236}">
                <a16:creationId xmlns:a16="http://schemas.microsoft.com/office/drawing/2014/main" id="{6EEACEB7-3C22-8641-BB50-B7201305B4A8}"/>
              </a:ext>
            </a:extLst>
          </p:cNvPr>
          <p:cNvSpPr/>
          <p:nvPr/>
        </p:nvSpPr>
        <p:spPr>
          <a:xfrm>
            <a:off x="960699" y="116867"/>
            <a:ext cx="10544536" cy="9722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0"/>
                <a:solidFill>
                  <a:schemeClr val="bg1"/>
                </a:solidFill>
                <a:effectLst>
                  <a:outerShdw blurRad="38100" dist="19050" dir="2700000" algn="tl" rotWithShape="0">
                    <a:schemeClr val="dk1">
                      <a:alpha val="40000"/>
                    </a:schemeClr>
                  </a:outerShdw>
                </a:effectLst>
              </a:rPr>
              <a:t>2021 Graduate Student Fellows</a:t>
            </a:r>
          </a:p>
        </p:txBody>
      </p:sp>
      <p:pic>
        <p:nvPicPr>
          <p:cNvPr id="6" name="Picture 4" descr="Sponsors | Vermont Library Association">
            <a:extLst>
              <a:ext uri="{FF2B5EF4-FFF2-40B4-BE49-F238E27FC236}">
                <a16:creationId xmlns:a16="http://schemas.microsoft.com/office/drawing/2014/main" id="{5687E87F-7C14-354A-AAF1-605AF29078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0585" y="986095"/>
            <a:ext cx="3662878" cy="1205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MaryCatherine Ellis">
            <a:extLst>
              <a:ext uri="{FF2B5EF4-FFF2-40B4-BE49-F238E27FC236}">
                <a16:creationId xmlns:a16="http://schemas.microsoft.com/office/drawing/2014/main" id="{A17887CE-FE31-D04F-808D-299E63CABAB4}"/>
              </a:ext>
            </a:extLst>
          </p:cNvPr>
          <p:cNvPicPr>
            <a:picLocks noChangeAspect="1"/>
          </p:cNvPicPr>
          <p:nvPr/>
        </p:nvPicPr>
        <p:blipFill>
          <a:blip r:embed="rId4"/>
          <a:stretch>
            <a:fillRect/>
          </a:stretch>
        </p:blipFill>
        <p:spPr>
          <a:xfrm>
            <a:off x="888051" y="2171947"/>
            <a:ext cx="1598800" cy="2000631"/>
          </a:xfrm>
          <a:prstGeom prst="rect">
            <a:avLst/>
          </a:prstGeom>
        </p:spPr>
      </p:pic>
      <p:pic>
        <p:nvPicPr>
          <p:cNvPr id="16" name="Picture 15" descr="A person with a long beard&#10;&#10;Description automatically generated with medium confidence">
            <a:extLst>
              <a:ext uri="{FF2B5EF4-FFF2-40B4-BE49-F238E27FC236}">
                <a16:creationId xmlns:a16="http://schemas.microsoft.com/office/drawing/2014/main" id="{62B3E318-F425-1E48-AB15-FC8BFFF46CCD}"/>
              </a:ext>
            </a:extLst>
          </p:cNvPr>
          <p:cNvPicPr>
            <a:picLocks noChangeAspect="1"/>
          </p:cNvPicPr>
          <p:nvPr/>
        </p:nvPicPr>
        <p:blipFill>
          <a:blip r:embed="rId5"/>
          <a:stretch>
            <a:fillRect/>
          </a:stretch>
        </p:blipFill>
        <p:spPr>
          <a:xfrm>
            <a:off x="3772390" y="2209915"/>
            <a:ext cx="1469435" cy="1985018"/>
          </a:xfrm>
          <a:prstGeom prst="rect">
            <a:avLst/>
          </a:prstGeom>
        </p:spPr>
      </p:pic>
      <p:pic>
        <p:nvPicPr>
          <p:cNvPr id="18" name="Picture 17" descr="A picture containing person, tree, outdoor&#10;&#10;Description automatically generated">
            <a:extLst>
              <a:ext uri="{FF2B5EF4-FFF2-40B4-BE49-F238E27FC236}">
                <a16:creationId xmlns:a16="http://schemas.microsoft.com/office/drawing/2014/main" id="{1EC43A04-6311-6547-B064-0EE9FFC4D9B6}"/>
              </a:ext>
            </a:extLst>
          </p:cNvPr>
          <p:cNvPicPr>
            <a:picLocks noChangeAspect="1"/>
          </p:cNvPicPr>
          <p:nvPr/>
        </p:nvPicPr>
        <p:blipFill>
          <a:blip r:embed="rId6"/>
          <a:stretch>
            <a:fillRect/>
          </a:stretch>
        </p:blipFill>
        <p:spPr>
          <a:xfrm>
            <a:off x="6580674" y="2171947"/>
            <a:ext cx="1612018" cy="1948058"/>
          </a:xfrm>
          <a:prstGeom prst="rect">
            <a:avLst/>
          </a:prstGeom>
        </p:spPr>
      </p:pic>
      <p:pic>
        <p:nvPicPr>
          <p:cNvPr id="20" name="Picture 19" descr="A person wearing glasses&#10;&#10;Description automatically generated with medium confidence">
            <a:extLst>
              <a:ext uri="{FF2B5EF4-FFF2-40B4-BE49-F238E27FC236}">
                <a16:creationId xmlns:a16="http://schemas.microsoft.com/office/drawing/2014/main" id="{83CEB503-0745-A540-9A91-111DD0462954}"/>
              </a:ext>
            </a:extLst>
          </p:cNvPr>
          <p:cNvPicPr>
            <a:picLocks noChangeAspect="1"/>
          </p:cNvPicPr>
          <p:nvPr/>
        </p:nvPicPr>
        <p:blipFill>
          <a:blip r:embed="rId7"/>
          <a:stretch>
            <a:fillRect/>
          </a:stretch>
        </p:blipFill>
        <p:spPr>
          <a:xfrm>
            <a:off x="9428296" y="2171947"/>
            <a:ext cx="2010899" cy="1948058"/>
          </a:xfrm>
          <a:prstGeom prst="rect">
            <a:avLst/>
          </a:prstGeom>
        </p:spPr>
      </p:pic>
      <p:sp>
        <p:nvSpPr>
          <p:cNvPr id="25" name="TextBox 24">
            <a:extLst>
              <a:ext uri="{FF2B5EF4-FFF2-40B4-BE49-F238E27FC236}">
                <a16:creationId xmlns:a16="http://schemas.microsoft.com/office/drawing/2014/main" id="{6B17F135-FC82-6842-BE54-0D45A06940A1}"/>
              </a:ext>
            </a:extLst>
          </p:cNvPr>
          <p:cNvSpPr txBox="1"/>
          <p:nvPr/>
        </p:nvSpPr>
        <p:spPr>
          <a:xfrm>
            <a:off x="179278" y="4173609"/>
            <a:ext cx="2849938" cy="2246769"/>
          </a:xfrm>
          <a:prstGeom prst="rect">
            <a:avLst/>
          </a:prstGeom>
          <a:noFill/>
        </p:spPr>
        <p:txBody>
          <a:bodyPr wrap="square" rtlCol="0">
            <a:spAutoFit/>
          </a:bodyPr>
          <a:lstStyle/>
          <a:p>
            <a:pPr algn="ctr"/>
            <a:r>
              <a:rPr lang="en-US" b="1" dirty="0"/>
              <a:t>Mary Catherine Ellis</a:t>
            </a:r>
          </a:p>
          <a:p>
            <a:endParaRPr lang="en-US" sz="1400" dirty="0"/>
          </a:p>
          <a:p>
            <a:r>
              <a:rPr lang="en-US" b="1" dirty="0"/>
              <a:t>Topic: “</a:t>
            </a:r>
            <a:r>
              <a:rPr lang="en-US" dirty="0"/>
              <a:t>A Content Analysis of Online Autism Health Information”</a:t>
            </a:r>
          </a:p>
          <a:p>
            <a:endParaRPr lang="en-US" b="1" dirty="0"/>
          </a:p>
          <a:p>
            <a:r>
              <a:rPr lang="en-US" b="1" dirty="0"/>
              <a:t>Mentor: </a:t>
            </a:r>
            <a:r>
              <a:rPr lang="en-US" dirty="0"/>
              <a:t>Mark MacEachern</a:t>
            </a:r>
          </a:p>
          <a:p>
            <a:r>
              <a:rPr lang="en-US" b="1" dirty="0"/>
              <a:t>Peer Coach: </a:t>
            </a:r>
            <a:r>
              <a:rPr lang="en-US" dirty="0"/>
              <a:t>Robin O’Hanlon</a:t>
            </a:r>
            <a:endParaRPr lang="en-US" b="1" dirty="0"/>
          </a:p>
        </p:txBody>
      </p:sp>
      <p:sp>
        <p:nvSpPr>
          <p:cNvPr id="26" name="TextBox 25">
            <a:extLst>
              <a:ext uri="{FF2B5EF4-FFF2-40B4-BE49-F238E27FC236}">
                <a16:creationId xmlns:a16="http://schemas.microsoft.com/office/drawing/2014/main" id="{1F8533C9-E125-CC42-9AA3-CE96735A9C4C}"/>
              </a:ext>
            </a:extLst>
          </p:cNvPr>
          <p:cNvSpPr txBox="1"/>
          <p:nvPr/>
        </p:nvSpPr>
        <p:spPr>
          <a:xfrm>
            <a:off x="5975685" y="4173609"/>
            <a:ext cx="2844223" cy="2400657"/>
          </a:xfrm>
          <a:prstGeom prst="rect">
            <a:avLst/>
          </a:prstGeom>
          <a:noFill/>
        </p:spPr>
        <p:txBody>
          <a:bodyPr wrap="square" rtlCol="0">
            <a:spAutoFit/>
          </a:bodyPr>
          <a:lstStyle/>
          <a:p>
            <a:pPr algn="ctr"/>
            <a:r>
              <a:rPr lang="en-US" b="1" dirty="0"/>
              <a:t>Carmela Preciado</a:t>
            </a:r>
          </a:p>
          <a:p>
            <a:endParaRPr lang="en-US" sz="1000" dirty="0"/>
          </a:p>
          <a:p>
            <a:r>
              <a:rPr lang="en-US" b="1" dirty="0"/>
              <a:t>Topic:</a:t>
            </a:r>
            <a:r>
              <a:rPr lang="en-US" dirty="0"/>
              <a:t> “Perspectives of First-Generation Immigrants Access to Healthcare in Central Texas”</a:t>
            </a:r>
          </a:p>
          <a:p>
            <a:endParaRPr lang="en-US" sz="1400" dirty="0"/>
          </a:p>
          <a:p>
            <a:r>
              <a:rPr lang="en-US" b="1" dirty="0"/>
              <a:t>Mentor:</a:t>
            </a:r>
            <a:r>
              <a:rPr lang="en-US" dirty="0"/>
              <a:t> Mark MacEachern</a:t>
            </a:r>
          </a:p>
          <a:p>
            <a:r>
              <a:rPr lang="en-US" b="1" dirty="0"/>
              <a:t>Peer Coach</a:t>
            </a:r>
            <a:r>
              <a:rPr lang="en-US" dirty="0"/>
              <a:t>: Robin O’Hanlon</a:t>
            </a:r>
          </a:p>
        </p:txBody>
      </p:sp>
      <p:sp>
        <p:nvSpPr>
          <p:cNvPr id="27" name="TextBox 26">
            <a:extLst>
              <a:ext uri="{FF2B5EF4-FFF2-40B4-BE49-F238E27FC236}">
                <a16:creationId xmlns:a16="http://schemas.microsoft.com/office/drawing/2014/main" id="{15B09F14-DEF6-CB47-BFEB-8E93A56653C0}"/>
              </a:ext>
            </a:extLst>
          </p:cNvPr>
          <p:cNvSpPr txBox="1"/>
          <p:nvPr/>
        </p:nvSpPr>
        <p:spPr>
          <a:xfrm>
            <a:off x="3052016" y="4166008"/>
            <a:ext cx="2759240" cy="2677656"/>
          </a:xfrm>
          <a:prstGeom prst="rect">
            <a:avLst/>
          </a:prstGeom>
          <a:noFill/>
        </p:spPr>
        <p:txBody>
          <a:bodyPr wrap="square" rtlCol="0">
            <a:spAutoFit/>
          </a:bodyPr>
          <a:lstStyle/>
          <a:p>
            <a:pPr algn="ctr"/>
            <a:r>
              <a:rPr lang="en-US" b="1" dirty="0"/>
              <a:t>Curtis Kennett</a:t>
            </a:r>
          </a:p>
          <a:p>
            <a:endParaRPr lang="en-US" sz="1000" dirty="0"/>
          </a:p>
          <a:p>
            <a:r>
              <a:rPr lang="en-US" b="1" dirty="0"/>
              <a:t>Topic: “</a:t>
            </a:r>
            <a:r>
              <a:rPr lang="en-US" dirty="0"/>
              <a:t>Depression and LIS Training: A Cultural Consensus Analysis of Depression Within Texas LIS Programs” </a:t>
            </a:r>
          </a:p>
          <a:p>
            <a:endParaRPr lang="en-US" sz="1400" dirty="0"/>
          </a:p>
          <a:p>
            <a:r>
              <a:rPr lang="en-US" b="1" dirty="0"/>
              <a:t>Mentor:</a:t>
            </a:r>
            <a:r>
              <a:rPr lang="en-US" dirty="0"/>
              <a:t> Katherine Akers</a:t>
            </a:r>
          </a:p>
          <a:p>
            <a:r>
              <a:rPr lang="en-US" b="1" dirty="0"/>
              <a:t>Peer Coach: </a:t>
            </a:r>
            <a:r>
              <a:rPr lang="en-US" dirty="0"/>
              <a:t>Laura Menard</a:t>
            </a:r>
          </a:p>
        </p:txBody>
      </p:sp>
      <p:sp>
        <p:nvSpPr>
          <p:cNvPr id="28" name="TextBox 27">
            <a:extLst>
              <a:ext uri="{FF2B5EF4-FFF2-40B4-BE49-F238E27FC236}">
                <a16:creationId xmlns:a16="http://schemas.microsoft.com/office/drawing/2014/main" id="{3CB56421-C43E-C14D-8D39-34FC4CC59A6F}"/>
              </a:ext>
            </a:extLst>
          </p:cNvPr>
          <p:cNvSpPr txBox="1"/>
          <p:nvPr/>
        </p:nvSpPr>
        <p:spPr>
          <a:xfrm>
            <a:off x="8908917" y="4203158"/>
            <a:ext cx="3103805" cy="2431435"/>
          </a:xfrm>
          <a:prstGeom prst="rect">
            <a:avLst/>
          </a:prstGeom>
          <a:noFill/>
        </p:spPr>
        <p:txBody>
          <a:bodyPr wrap="square" rtlCol="0">
            <a:spAutoFit/>
          </a:bodyPr>
          <a:lstStyle/>
          <a:p>
            <a:pPr algn="ctr"/>
            <a:r>
              <a:rPr lang="en-US" b="1" dirty="0"/>
              <a:t>E. Bailey Sterling</a:t>
            </a:r>
          </a:p>
          <a:p>
            <a:endParaRPr lang="en-US" sz="1400" dirty="0"/>
          </a:p>
          <a:p>
            <a:r>
              <a:rPr lang="en-US" b="1" dirty="0"/>
              <a:t>Topic:  “</a:t>
            </a:r>
            <a:r>
              <a:rPr lang="en-US" dirty="0"/>
              <a:t>Board Games as Effective Disaster Information Literacy Tools for Children”</a:t>
            </a:r>
          </a:p>
          <a:p>
            <a:endParaRPr lang="en-US" sz="1200" b="1" dirty="0"/>
          </a:p>
          <a:p>
            <a:endParaRPr lang="en-US" b="1" dirty="0"/>
          </a:p>
          <a:p>
            <a:r>
              <a:rPr lang="en-US" b="1" dirty="0"/>
              <a:t>Mentor: </a:t>
            </a:r>
            <a:r>
              <a:rPr lang="en-US" dirty="0"/>
              <a:t>Emily </a:t>
            </a:r>
            <a:r>
              <a:rPr lang="en-US" dirty="0" err="1"/>
              <a:t>Vardell</a:t>
            </a:r>
            <a:endParaRPr lang="en-US" dirty="0"/>
          </a:p>
          <a:p>
            <a:r>
              <a:rPr lang="en-US" b="1" dirty="0"/>
              <a:t>Peer Coach: </a:t>
            </a:r>
            <a:r>
              <a:rPr lang="en-US" dirty="0"/>
              <a:t>Natasha Williams</a:t>
            </a:r>
          </a:p>
        </p:txBody>
      </p:sp>
    </p:spTree>
    <p:extLst>
      <p:ext uri="{BB962C8B-B14F-4D97-AF65-F5344CB8AC3E}">
        <p14:creationId xmlns:p14="http://schemas.microsoft.com/office/powerpoint/2010/main" val="4179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a:extLst>
              <a:ext uri="{FF2B5EF4-FFF2-40B4-BE49-F238E27FC236}">
                <a16:creationId xmlns:a16="http://schemas.microsoft.com/office/drawing/2014/main" id="{6EEACEB7-3C22-8641-BB50-B7201305B4A8}"/>
              </a:ext>
            </a:extLst>
          </p:cNvPr>
          <p:cNvSpPr/>
          <p:nvPr/>
        </p:nvSpPr>
        <p:spPr>
          <a:xfrm>
            <a:off x="960699" y="115747"/>
            <a:ext cx="10544536" cy="9722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0"/>
                <a:solidFill>
                  <a:schemeClr val="bg1"/>
                </a:solidFill>
                <a:effectLst>
                  <a:outerShdw blurRad="38100" dist="19050" dir="2700000" algn="tl" rotWithShape="0">
                    <a:schemeClr val="dk1">
                      <a:alpha val="40000"/>
                    </a:schemeClr>
                  </a:outerShdw>
                </a:effectLst>
              </a:rPr>
              <a:t>2021 Graduate Student Fellows</a:t>
            </a:r>
          </a:p>
        </p:txBody>
      </p:sp>
      <p:pic>
        <p:nvPicPr>
          <p:cNvPr id="7" name="Picture 2" descr="Facebook">
            <a:extLst>
              <a:ext uri="{FF2B5EF4-FFF2-40B4-BE49-F238E27FC236}">
                <a16:creationId xmlns:a16="http://schemas.microsoft.com/office/drawing/2014/main" id="{B2A1F1B3-B143-4C48-84F4-1F7F26393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28641" y="1098379"/>
            <a:ext cx="3534718" cy="9469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person, outdoor, person, smiling&#10;&#10;Description automatically generated">
            <a:extLst>
              <a:ext uri="{FF2B5EF4-FFF2-40B4-BE49-F238E27FC236}">
                <a16:creationId xmlns:a16="http://schemas.microsoft.com/office/drawing/2014/main" id="{5574C194-EB3E-0C47-AAA5-DA6EBFA485EE}"/>
              </a:ext>
            </a:extLst>
          </p:cNvPr>
          <p:cNvPicPr>
            <a:picLocks noChangeAspect="1"/>
          </p:cNvPicPr>
          <p:nvPr/>
        </p:nvPicPr>
        <p:blipFill>
          <a:blip r:embed="rId3"/>
          <a:stretch>
            <a:fillRect/>
          </a:stretch>
        </p:blipFill>
        <p:spPr>
          <a:xfrm>
            <a:off x="7860389" y="2352641"/>
            <a:ext cx="1622699" cy="2163599"/>
          </a:xfrm>
          <a:prstGeom prst="rect">
            <a:avLst/>
          </a:prstGeom>
        </p:spPr>
      </p:pic>
      <p:pic>
        <p:nvPicPr>
          <p:cNvPr id="23" name="Picture 22" descr="A picture containing wall, person, indoor&#10;&#10;Description automatically generated">
            <a:extLst>
              <a:ext uri="{FF2B5EF4-FFF2-40B4-BE49-F238E27FC236}">
                <a16:creationId xmlns:a16="http://schemas.microsoft.com/office/drawing/2014/main" id="{A7880C6B-2382-0244-8D50-64786979B07D}"/>
              </a:ext>
            </a:extLst>
          </p:cNvPr>
          <p:cNvPicPr>
            <a:picLocks noChangeAspect="1"/>
          </p:cNvPicPr>
          <p:nvPr/>
        </p:nvPicPr>
        <p:blipFill>
          <a:blip r:embed="rId4"/>
          <a:stretch>
            <a:fillRect/>
          </a:stretch>
        </p:blipFill>
        <p:spPr>
          <a:xfrm>
            <a:off x="2752914" y="2352641"/>
            <a:ext cx="2152220" cy="1840149"/>
          </a:xfrm>
          <a:prstGeom prst="rect">
            <a:avLst/>
          </a:prstGeom>
        </p:spPr>
      </p:pic>
      <p:sp>
        <p:nvSpPr>
          <p:cNvPr id="17" name="TextBox 16">
            <a:extLst>
              <a:ext uri="{FF2B5EF4-FFF2-40B4-BE49-F238E27FC236}">
                <a16:creationId xmlns:a16="http://schemas.microsoft.com/office/drawing/2014/main" id="{9735204B-8C36-2648-B9AF-CC888E525A92}"/>
              </a:ext>
            </a:extLst>
          </p:cNvPr>
          <p:cNvSpPr txBox="1"/>
          <p:nvPr/>
        </p:nvSpPr>
        <p:spPr>
          <a:xfrm>
            <a:off x="1551045" y="4280040"/>
            <a:ext cx="4555958" cy="2462213"/>
          </a:xfrm>
          <a:prstGeom prst="rect">
            <a:avLst/>
          </a:prstGeom>
          <a:noFill/>
        </p:spPr>
        <p:txBody>
          <a:bodyPr wrap="square">
            <a:spAutoFit/>
          </a:bodyPr>
          <a:lstStyle/>
          <a:p>
            <a:pPr algn="ctr"/>
            <a:r>
              <a:rPr lang="en-US" b="1" dirty="0"/>
              <a:t>Andrea Dater</a:t>
            </a:r>
          </a:p>
          <a:p>
            <a:pPr algn="ctr"/>
            <a:endParaRPr lang="en-US" sz="1400" b="1" dirty="0"/>
          </a:p>
          <a:p>
            <a:r>
              <a:rPr lang="en-US" b="1" dirty="0"/>
              <a:t>Topic: </a:t>
            </a:r>
            <a:r>
              <a:rPr lang="en-US" dirty="0"/>
              <a:t>“Understanding the Institutional Review Board Submission Process: A Content Analysis of IRB Submission Forms of RTI Participants, 2018-2020”</a:t>
            </a:r>
          </a:p>
          <a:p>
            <a:endParaRPr lang="en-US" sz="1400" dirty="0"/>
          </a:p>
          <a:p>
            <a:r>
              <a:rPr lang="en-US" b="1" dirty="0"/>
              <a:t>Mentor:</a:t>
            </a:r>
            <a:r>
              <a:rPr lang="en-US" dirty="0"/>
              <a:t> Jodi Philbrick</a:t>
            </a:r>
          </a:p>
          <a:p>
            <a:r>
              <a:rPr lang="en-US" dirty="0"/>
              <a:t>Peer Coach: Hilary Jasmin</a:t>
            </a:r>
          </a:p>
        </p:txBody>
      </p:sp>
      <p:sp>
        <p:nvSpPr>
          <p:cNvPr id="19" name="TextBox 18">
            <a:extLst>
              <a:ext uri="{FF2B5EF4-FFF2-40B4-BE49-F238E27FC236}">
                <a16:creationId xmlns:a16="http://schemas.microsoft.com/office/drawing/2014/main" id="{D577A42C-4F8B-2445-9428-CD6834E1324E}"/>
              </a:ext>
            </a:extLst>
          </p:cNvPr>
          <p:cNvSpPr txBox="1"/>
          <p:nvPr/>
        </p:nvSpPr>
        <p:spPr>
          <a:xfrm>
            <a:off x="6744035" y="4557039"/>
            <a:ext cx="3896920" cy="2185214"/>
          </a:xfrm>
          <a:prstGeom prst="rect">
            <a:avLst/>
          </a:prstGeom>
          <a:noFill/>
        </p:spPr>
        <p:txBody>
          <a:bodyPr wrap="square">
            <a:spAutoFit/>
          </a:bodyPr>
          <a:lstStyle/>
          <a:p>
            <a:pPr algn="ctr"/>
            <a:r>
              <a:rPr lang="en-US" b="1" dirty="0"/>
              <a:t>Mary Margaret Thomas</a:t>
            </a:r>
          </a:p>
          <a:p>
            <a:pPr algn="ctr"/>
            <a:endParaRPr lang="en-US" sz="1400" b="1" dirty="0"/>
          </a:p>
          <a:p>
            <a:r>
              <a:rPr lang="en-US" b="1" dirty="0"/>
              <a:t>Topic: “</a:t>
            </a:r>
            <a:r>
              <a:rPr lang="en-US" dirty="0"/>
              <a:t>Mental Health First Aid (MHFA) Training: A Librarian’s Perspective”</a:t>
            </a:r>
          </a:p>
          <a:p>
            <a:endParaRPr lang="en-US" sz="1400" dirty="0"/>
          </a:p>
          <a:p>
            <a:endParaRPr lang="en-US" b="1" dirty="0"/>
          </a:p>
          <a:p>
            <a:r>
              <a:rPr lang="en-US" b="1" dirty="0"/>
              <a:t>Mentor: </a:t>
            </a:r>
            <a:r>
              <a:rPr lang="en-US" dirty="0"/>
              <a:t>Shanda Hunt</a:t>
            </a:r>
          </a:p>
          <a:p>
            <a:r>
              <a:rPr lang="en-US" dirty="0"/>
              <a:t>Peer Coach: Ying Zhong</a:t>
            </a:r>
          </a:p>
        </p:txBody>
      </p:sp>
    </p:spTree>
    <p:extLst>
      <p:ext uri="{BB962C8B-B14F-4D97-AF65-F5344CB8AC3E}">
        <p14:creationId xmlns:p14="http://schemas.microsoft.com/office/powerpoint/2010/main" val="84999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429300" y="138248"/>
            <a:ext cx="9144000" cy="972457"/>
          </a:xfrm>
        </p:spPr>
        <p:txBody>
          <a:bodyPr>
            <a:normAutofit/>
          </a:bodyPr>
          <a:lstStyle/>
          <a:p>
            <a:r>
              <a:rPr lang="en-US" sz="4000" b="1" dirty="0">
                <a:solidFill>
                  <a:srgbClr val="073C6E"/>
                </a:solidFill>
              </a:rPr>
              <a:t>What We’ve Learned So Far…</a:t>
            </a:r>
            <a:endParaRPr lang="en-US" sz="2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2" y="1110705"/>
            <a:ext cx="9771797" cy="4819447"/>
          </a:xfrm>
        </p:spPr>
        <p:txBody>
          <a:bodyPr>
            <a:normAutofit fontScale="85000" lnSpcReduction="20000"/>
          </a:bodyPr>
          <a:lstStyle/>
          <a:p>
            <a:pPr algn="l">
              <a:buClr>
                <a:srgbClr val="1A71A6"/>
              </a:buClr>
            </a:pPr>
            <a:endParaRPr lang="en-US" sz="3200" dirty="0"/>
          </a:p>
          <a:p>
            <a:pPr marL="342900" indent="-342900" algn="l">
              <a:buClr>
                <a:srgbClr val="1A71A6"/>
              </a:buClr>
              <a:buFont typeface="Arial" panose="020B0604020202020204" pitchFamily="34" charset="0"/>
              <a:buChar char="•"/>
            </a:pPr>
            <a:r>
              <a:rPr lang="en-US" sz="2800" dirty="0"/>
              <a:t>Student fellows have gained confidence in two areas:</a:t>
            </a:r>
          </a:p>
          <a:p>
            <a:pPr marL="800100" lvl="1" indent="-342900" algn="l">
              <a:buClr>
                <a:srgbClr val="1A71A6"/>
              </a:buClr>
              <a:buFont typeface="Arial" panose="020B0604020202020204" pitchFamily="34" charset="0"/>
              <a:buChar char="•"/>
            </a:pPr>
            <a:r>
              <a:rPr lang="en-US" sz="2400" dirty="0"/>
              <a:t>Their own research ability</a:t>
            </a:r>
          </a:p>
          <a:p>
            <a:pPr marL="800100" lvl="1" indent="-342900" algn="l">
              <a:buClr>
                <a:srgbClr val="1A71A6"/>
              </a:buClr>
              <a:buFont typeface="Arial" panose="020B0604020202020204" pitchFamily="34" charset="0"/>
              <a:buChar char="•"/>
            </a:pPr>
            <a:r>
              <a:rPr lang="en-US" sz="2400" dirty="0"/>
              <a:t>Interacting with non-student fellows in the RTI (practicing health sciences librarians)</a:t>
            </a:r>
          </a:p>
          <a:p>
            <a:pPr marL="342900" indent="-342900" algn="l">
              <a:buClr>
                <a:srgbClr val="1A71A6"/>
              </a:buClr>
              <a:buFont typeface="Arial" panose="020B0604020202020204" pitchFamily="34" charset="0"/>
              <a:buChar char="•"/>
            </a:pPr>
            <a:endParaRPr lang="en-US" sz="2800" dirty="0"/>
          </a:p>
          <a:p>
            <a:pPr marL="342900" indent="-342900" algn="l">
              <a:buClr>
                <a:srgbClr val="1A71A6"/>
              </a:buClr>
              <a:buFont typeface="Arial" panose="020B0604020202020204" pitchFamily="34" charset="0"/>
              <a:buChar char="•"/>
            </a:pPr>
            <a:r>
              <a:rPr lang="en-US" sz="2800" dirty="0"/>
              <a:t>Student fellows have benefited from the interaction with each other</a:t>
            </a:r>
          </a:p>
          <a:p>
            <a:pPr marL="342900" indent="-342900" algn="l">
              <a:buClr>
                <a:srgbClr val="1A71A6"/>
              </a:buClr>
              <a:buFont typeface="Arial" panose="020B0604020202020204" pitchFamily="34" charset="0"/>
              <a:buChar char="•"/>
            </a:pPr>
            <a:endParaRPr lang="en-US" sz="2800" dirty="0"/>
          </a:p>
          <a:p>
            <a:pPr marL="342900" indent="-342900" algn="l">
              <a:buClr>
                <a:srgbClr val="1A71A6"/>
              </a:buClr>
              <a:buFont typeface="Arial" panose="020B0604020202020204" pitchFamily="34" charset="0"/>
              <a:buChar char="•"/>
            </a:pPr>
            <a:r>
              <a:rPr lang="en-US" sz="2800" dirty="0"/>
              <a:t>Students have learned the benefits of research collaboration and engagement with other students</a:t>
            </a:r>
          </a:p>
          <a:p>
            <a:pPr marL="342900" indent="-342900" algn="l">
              <a:buClr>
                <a:srgbClr val="1A71A6"/>
              </a:buClr>
              <a:buFont typeface="Arial" panose="020B0604020202020204" pitchFamily="34" charset="0"/>
              <a:buChar char="•"/>
            </a:pPr>
            <a:endParaRPr lang="en-US" sz="2800" dirty="0"/>
          </a:p>
          <a:p>
            <a:pPr marL="342900" indent="-342900" algn="l">
              <a:buClr>
                <a:srgbClr val="1A71A6"/>
              </a:buClr>
              <a:buFont typeface="Arial" panose="020B0604020202020204" pitchFamily="34" charset="0"/>
              <a:buChar char="•"/>
            </a:pPr>
            <a:r>
              <a:rPr lang="en-US" sz="2800" dirty="0"/>
              <a:t>Student fellows have learned about the practicalities of doing research</a:t>
            </a:r>
          </a:p>
          <a:p>
            <a:pPr marL="800100" lvl="1" indent="-342900" algn="l">
              <a:buClr>
                <a:srgbClr val="1A71A6"/>
              </a:buClr>
              <a:buFont typeface="Arial" panose="020B0604020202020204" pitchFamily="34" charset="0"/>
              <a:buChar char="•"/>
            </a:pPr>
            <a:r>
              <a:rPr lang="en-US" sz="2400" dirty="0"/>
              <a:t>Access to population/sample</a:t>
            </a:r>
          </a:p>
          <a:p>
            <a:pPr marL="800100" lvl="1" indent="-342900" algn="l">
              <a:buClr>
                <a:srgbClr val="1A71A6"/>
              </a:buClr>
              <a:buFont typeface="Arial" panose="020B0604020202020204" pitchFamily="34" charset="0"/>
              <a:buChar char="•"/>
            </a:pPr>
            <a:r>
              <a:rPr lang="en-US" sz="2400" dirty="0"/>
              <a:t>IRB process</a:t>
            </a:r>
          </a:p>
          <a:p>
            <a:pPr marL="800100" lvl="1" indent="-342900" algn="l">
              <a:buClr>
                <a:srgbClr val="1A71A6"/>
              </a:buClr>
              <a:buFont typeface="Arial" panose="020B0604020202020204" pitchFamily="34" charset="0"/>
              <a:buChar char="•"/>
            </a:pPr>
            <a:r>
              <a:rPr lang="en-US" sz="2400" dirty="0"/>
              <a:t>Time management </a:t>
            </a:r>
          </a:p>
          <a:p>
            <a:pPr algn="l">
              <a:buClr>
                <a:srgbClr val="1A71A6"/>
              </a:buClr>
            </a:pPr>
            <a:endParaRPr lang="en-US" sz="2800" dirty="0"/>
          </a:p>
          <a:p>
            <a:pPr marL="342900" indent="-342900" algn="l">
              <a:buClr>
                <a:srgbClr val="1A71A6"/>
              </a:buClr>
              <a:buFont typeface="Arial" panose="020B0604020202020204" pitchFamily="34" charset="0"/>
              <a:buChar char="•"/>
            </a:pPr>
            <a:endParaRPr lang="en-US" sz="2800" dirty="0"/>
          </a:p>
          <a:p>
            <a:pPr marL="342900" indent="-342900" algn="l">
              <a:buClr>
                <a:srgbClr val="1A71A6"/>
              </a:buClr>
              <a:buFont typeface="Arial" panose="020B0604020202020204" pitchFamily="34" charset="0"/>
              <a:buChar char="•"/>
            </a:pPr>
            <a:endParaRPr lang="en-US" sz="2800" dirty="0"/>
          </a:p>
          <a:p>
            <a:pPr marL="342900" indent="-342900" algn="l">
              <a:buClr>
                <a:srgbClr val="1A71A6"/>
              </a:buClr>
              <a:buFont typeface="Arial" panose="020B0604020202020204" pitchFamily="34" charset="0"/>
              <a:buChar char="•"/>
            </a:pPr>
            <a:endParaRPr lang="en-US" sz="3700"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197953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120153"/>
            <a:ext cx="9144000" cy="780585"/>
          </a:xfrm>
        </p:spPr>
        <p:txBody>
          <a:bodyPr>
            <a:normAutofit/>
          </a:bodyPr>
          <a:lstStyle/>
          <a:p>
            <a:pPr algn="l"/>
            <a:r>
              <a:rPr lang="en-US" sz="4000" b="1" dirty="0">
                <a:solidFill>
                  <a:srgbClr val="073C6E"/>
                </a:solidFill>
              </a:rPr>
              <a:t>Comments/Questions?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020891"/>
            <a:ext cx="9144000" cy="4169899"/>
          </a:xfrm>
        </p:spPr>
        <p:txBody>
          <a:bodyPr>
            <a:normAutofit fontScale="92500" lnSpcReduction="20000"/>
          </a:bodyPr>
          <a:lstStyle/>
          <a:p>
            <a:pPr algn="l">
              <a:buClr>
                <a:srgbClr val="27649D"/>
              </a:buClr>
            </a:pPr>
            <a:r>
              <a:rPr lang="en-US" b="1" dirty="0">
                <a:solidFill>
                  <a:schemeClr val="tx1">
                    <a:lumMod val="95000"/>
                    <a:lumOff val="5000"/>
                  </a:schemeClr>
                </a:solidFill>
              </a:rPr>
              <a:t>For additional information about RTI:</a:t>
            </a:r>
          </a:p>
          <a:p>
            <a:pPr marL="800100" lvl="1" indent="-342900" algn="l">
              <a:buClr>
                <a:srgbClr val="27649D"/>
              </a:buClr>
              <a:buFont typeface="Arial" panose="020B0604020202020204" pitchFamily="34" charset="0"/>
              <a:buChar char="•"/>
            </a:pPr>
            <a:r>
              <a:rPr lang="en-US" sz="2400" dirty="0"/>
              <a:t>RTI web site</a:t>
            </a:r>
          </a:p>
          <a:p>
            <a:pPr marL="1257300" lvl="2" indent="-342900" algn="l">
              <a:buClr>
                <a:srgbClr val="27649D"/>
              </a:buClr>
              <a:buFont typeface="Arial" panose="020B0604020202020204" pitchFamily="34" charset="0"/>
              <a:buChar char="•"/>
            </a:pPr>
            <a:r>
              <a:rPr lang="en-US" sz="2400" dirty="0"/>
              <a:t>MLANET, under “Professional Development” link at top of page</a:t>
            </a:r>
          </a:p>
          <a:p>
            <a:pPr marL="1257300" lvl="2" indent="-342900" algn="l">
              <a:buClr>
                <a:srgbClr val="27649D"/>
              </a:buClr>
              <a:buFont typeface="Arial" panose="020B0604020202020204" pitchFamily="34" charset="0"/>
              <a:buChar char="•"/>
            </a:pPr>
            <a:r>
              <a:rPr lang="en-US" sz="2400" dirty="0">
                <a:hlinkClick r:id="rId4"/>
              </a:rPr>
              <a:t>http://www.mlanet.org/p/cm/ld/fid=1333</a:t>
            </a:r>
            <a:endParaRPr lang="en-US" sz="2400" dirty="0"/>
          </a:p>
          <a:p>
            <a:pPr algn="l">
              <a:buClr>
                <a:srgbClr val="27649D"/>
              </a:buClr>
            </a:pPr>
            <a:endParaRPr lang="en-US" b="1" dirty="0">
              <a:solidFill>
                <a:schemeClr val="tx1">
                  <a:lumMod val="95000"/>
                  <a:lumOff val="5000"/>
                </a:schemeClr>
              </a:solidFill>
            </a:endParaRPr>
          </a:p>
          <a:p>
            <a:pPr algn="l">
              <a:buClr>
                <a:srgbClr val="27649D"/>
              </a:buClr>
            </a:pPr>
            <a:r>
              <a:rPr lang="en-US" b="1" dirty="0">
                <a:solidFill>
                  <a:schemeClr val="tx1">
                    <a:lumMod val="95000"/>
                    <a:lumOff val="5000"/>
                  </a:schemeClr>
                </a:solidFill>
              </a:rPr>
              <a:t>Contact Us:</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Ana D. Cleveland (</a:t>
            </a:r>
            <a:r>
              <a:rPr lang="en-US" sz="2400" dirty="0">
                <a:solidFill>
                  <a:schemeClr val="tx1">
                    <a:lumMod val="95000"/>
                    <a:lumOff val="5000"/>
                  </a:schemeClr>
                </a:solidFill>
                <a:hlinkClick r:id="rId5"/>
              </a:rPr>
              <a:t>ana.cleveland@unt.edu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Jodi Philbrick (</a:t>
            </a:r>
            <a:r>
              <a:rPr lang="en-US" sz="2400" dirty="0">
                <a:solidFill>
                  <a:schemeClr val="tx1">
                    <a:lumMod val="95000"/>
                    <a:lumOff val="5000"/>
                  </a:schemeClr>
                </a:solidFill>
                <a:hlinkClick r:id="rId6"/>
              </a:rPr>
              <a:t>jodi.philbrick@unt.edu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Emily </a:t>
            </a:r>
            <a:r>
              <a:rPr lang="en-US" sz="2400" dirty="0" err="1">
                <a:solidFill>
                  <a:schemeClr val="tx1">
                    <a:lumMod val="95000"/>
                    <a:lumOff val="5000"/>
                  </a:schemeClr>
                </a:solidFill>
              </a:rPr>
              <a:t>Vardell</a:t>
            </a:r>
            <a:r>
              <a:rPr lang="en-US" sz="2400" dirty="0">
                <a:solidFill>
                  <a:schemeClr val="tx1">
                    <a:lumMod val="95000"/>
                    <a:lumOff val="5000"/>
                  </a:schemeClr>
                </a:solidFill>
              </a:rPr>
              <a:t> (</a:t>
            </a:r>
            <a:r>
              <a:rPr lang="en-US" sz="2400" dirty="0">
                <a:solidFill>
                  <a:schemeClr val="tx1">
                    <a:lumMod val="95000"/>
                    <a:lumOff val="5000"/>
                  </a:schemeClr>
                </a:solidFill>
                <a:hlinkClick r:id="rId7"/>
              </a:rPr>
              <a:t>evardell@emporia.edu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Susan Lessick (</a:t>
            </a:r>
            <a:r>
              <a:rPr lang="en-US" sz="2400" dirty="0">
                <a:solidFill>
                  <a:schemeClr val="tx1">
                    <a:lumMod val="95000"/>
                    <a:lumOff val="5000"/>
                  </a:schemeClr>
                </a:solidFill>
                <a:hlinkClick r:id="rId8"/>
              </a:rPr>
              <a:t>slessick@uci.edu</a:t>
            </a:r>
            <a:r>
              <a:rPr lang="en-US" sz="2400" dirty="0">
                <a:solidFill>
                  <a:schemeClr val="tx1">
                    <a:lumMod val="95000"/>
                    <a:lumOff val="5000"/>
                  </a:schemeClr>
                </a:solidFill>
              </a:rPr>
              <a:t>)</a:t>
            </a:r>
          </a:p>
          <a:p>
            <a:pPr lvl="1" algn="l">
              <a:buClr>
                <a:srgbClr val="27649D"/>
              </a:buClr>
            </a:pPr>
            <a:endParaRPr lang="en-US" sz="2400" dirty="0">
              <a:solidFill>
                <a:schemeClr val="tx1">
                  <a:lumMod val="95000"/>
                  <a:lumOff val="5000"/>
                </a:schemeClr>
              </a:solidFill>
            </a:endParaRPr>
          </a:p>
          <a:p>
            <a:pPr algn="l">
              <a:buClr>
                <a:srgbClr val="27649D"/>
              </a:buClr>
            </a:pPr>
            <a:r>
              <a:rPr lang="en-US" sz="2300" dirty="0"/>
              <a:t>This project was made possible in part by the Institute of Museum and Library Services (RE-246568-OLS-20).</a:t>
            </a:r>
          </a:p>
          <a:p>
            <a:pPr lvl="1" algn="l">
              <a:buClr>
                <a:srgbClr val="27649D"/>
              </a:buClr>
            </a:pPr>
            <a:endParaRPr lang="en-US" sz="2400" dirty="0">
              <a:solidFill>
                <a:schemeClr val="tx1">
                  <a:lumMod val="95000"/>
                  <a:lumOff val="5000"/>
                </a:schemeClr>
              </a:solidFill>
            </a:endParaRP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algn="l">
              <a:buClr>
                <a:srgbClr val="27649D"/>
              </a:buClr>
            </a:pPr>
            <a:endParaRPr lang="en-US" dirty="0"/>
          </a:p>
          <a:p>
            <a:pPr algn="l">
              <a:buClr>
                <a:srgbClr val="27649D"/>
              </a:buClr>
            </a:pPr>
            <a:endParaRPr lang="en-US" dirty="0"/>
          </a:p>
          <a:p>
            <a:pPr algn="l">
              <a:buClr>
                <a:srgbClr val="27649D"/>
              </a:buClr>
            </a:pPr>
            <a:endParaRPr lang="en-US" dirty="0"/>
          </a:p>
          <a:p>
            <a:pPr>
              <a:buClr>
                <a:srgbClr val="27649D"/>
              </a:buClr>
            </a:pPr>
            <a:endParaRPr lang="en-US" dirty="0"/>
          </a:p>
          <a:p>
            <a:pPr algn="l">
              <a:buClr>
                <a:srgbClr val="27649D"/>
              </a:buClr>
            </a:pPr>
            <a:endParaRPr lang="en-US" dirty="0"/>
          </a:p>
        </p:txBody>
      </p:sp>
      <p:pic>
        <p:nvPicPr>
          <p:cNvPr id="10" name="Picture 9">
            <a:extLst>
              <a:ext uri="{FF2B5EF4-FFF2-40B4-BE49-F238E27FC236}">
                <a16:creationId xmlns:a16="http://schemas.microsoft.com/office/drawing/2014/main" id="{D0D82DD3-3A02-E947-B0AC-B802B935DA4D}"/>
              </a:ext>
            </a:extLst>
          </p:cNvPr>
          <p:cNvPicPr>
            <a:picLocks noChangeAspect="1"/>
          </p:cNvPicPr>
          <p:nvPr/>
        </p:nvPicPr>
        <p:blipFill>
          <a:blip r:embed="rId9"/>
          <a:stretch>
            <a:fillRect/>
          </a:stretch>
        </p:blipFill>
        <p:spPr>
          <a:xfrm>
            <a:off x="5160264" y="5087035"/>
            <a:ext cx="2569898" cy="1177870"/>
          </a:xfrm>
          <a:prstGeom prst="rect">
            <a:avLst/>
          </a:prstGeom>
        </p:spPr>
      </p:pic>
    </p:spTree>
    <p:extLst>
      <p:ext uri="{BB962C8B-B14F-4D97-AF65-F5344CB8AC3E}">
        <p14:creationId xmlns:p14="http://schemas.microsoft.com/office/powerpoint/2010/main" val="94596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600" y="-9970"/>
            <a:ext cx="10401300" cy="682171"/>
          </a:xfrm>
        </p:spPr>
        <p:txBody>
          <a:bodyPr>
            <a:normAutofit/>
          </a:bodyPr>
          <a:lstStyle/>
          <a:p>
            <a:r>
              <a:rPr lang="en-US" sz="4000" b="1" dirty="0">
                <a:solidFill>
                  <a:srgbClr val="073C6E"/>
                </a:solidFill>
              </a:rPr>
              <a:t>Overview of MLA Research Training Institute</a:t>
            </a:r>
          </a:p>
        </p:txBody>
      </p:sp>
      <p:graphicFrame>
        <p:nvGraphicFramePr>
          <p:cNvPr id="7" name="Diagram 6">
            <a:extLst>
              <a:ext uri="{FF2B5EF4-FFF2-40B4-BE49-F238E27FC236}">
                <a16:creationId xmlns:a16="http://schemas.microsoft.com/office/drawing/2014/main" id="{780092E9-3E9F-9D43-98C5-A41D569A1760}"/>
              </a:ext>
            </a:extLst>
          </p:cNvPr>
          <p:cNvGraphicFramePr/>
          <p:nvPr>
            <p:extLst>
              <p:ext uri="{D42A27DB-BD31-4B8C-83A1-F6EECF244321}">
                <p14:modId xmlns:p14="http://schemas.microsoft.com/office/powerpoint/2010/main" val="216672414"/>
              </p:ext>
            </p:extLst>
          </p:nvPr>
        </p:nvGraphicFramePr>
        <p:xfrm>
          <a:off x="-259080" y="352416"/>
          <a:ext cx="12710160" cy="56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9F20A4A8-43CF-054A-BCD6-18E2BCFB37F6}"/>
              </a:ext>
            </a:extLst>
          </p:cNvPr>
          <p:cNvGrpSpPr/>
          <p:nvPr/>
        </p:nvGrpSpPr>
        <p:grpSpPr>
          <a:xfrm>
            <a:off x="1338444" y="4623243"/>
            <a:ext cx="3436620" cy="1303180"/>
            <a:chOff x="2628898" y="4913011"/>
            <a:chExt cx="5300663" cy="1421484"/>
          </a:xfrm>
        </p:grpSpPr>
        <p:sp>
          <p:nvSpPr>
            <p:cNvPr id="9" name="Right Brace 8">
              <a:extLst>
                <a:ext uri="{FF2B5EF4-FFF2-40B4-BE49-F238E27FC236}">
                  <a16:creationId xmlns:a16="http://schemas.microsoft.com/office/drawing/2014/main" id="{A08D33DB-4C00-BB41-A00A-6EC79FB8B31F}"/>
                </a:ext>
              </a:extLst>
            </p:cNvPr>
            <p:cNvSpPr/>
            <p:nvPr/>
          </p:nvSpPr>
          <p:spPr>
            <a:xfrm rot="5400000">
              <a:off x="5072063" y="2469847"/>
              <a:ext cx="414333" cy="5300662"/>
            </a:xfrm>
            <a:prstGeom prst="rightBrace">
              <a:avLst/>
            </a:prstGeom>
            <a:ln w="698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a:p>
          </p:txBody>
        </p:sp>
        <p:sp>
          <p:nvSpPr>
            <p:cNvPr id="11" name="TextBox 10">
              <a:extLst>
                <a:ext uri="{FF2B5EF4-FFF2-40B4-BE49-F238E27FC236}">
                  <a16:creationId xmlns:a16="http://schemas.microsoft.com/office/drawing/2014/main" id="{EB158952-1FD1-2C47-BFB6-AA38C8F18EFA}"/>
                </a:ext>
              </a:extLst>
            </p:cNvPr>
            <p:cNvSpPr txBox="1"/>
            <p:nvPr/>
          </p:nvSpPr>
          <p:spPr>
            <a:xfrm>
              <a:off x="2628898" y="5327344"/>
              <a:ext cx="4882691" cy="1007151"/>
            </a:xfrm>
            <a:prstGeom prst="rect">
              <a:avLst/>
            </a:prstGeom>
            <a:solidFill>
              <a:srgbClr val="49DCCC"/>
            </a:solidFill>
          </p:spPr>
          <p:txBody>
            <a:bodyPr wrap="square" rtlCol="0">
              <a:spAutoFit/>
            </a:bodyPr>
            <a:lstStyle/>
            <a:p>
              <a:pPr algn="ctr"/>
              <a:r>
                <a:rPr lang="en-US" dirty="0"/>
                <a:t>Funded by 3-year IMLS Laura Bush 21</a:t>
              </a:r>
              <a:r>
                <a:rPr lang="en-US" baseline="30000" dirty="0"/>
                <a:t>st</a:t>
              </a:r>
              <a:r>
                <a:rPr lang="en-US" dirty="0"/>
                <a:t> Century Librarian Grant</a:t>
              </a:r>
            </a:p>
          </p:txBody>
        </p:sp>
      </p:grpSp>
      <p:grpSp>
        <p:nvGrpSpPr>
          <p:cNvPr id="8" name="Group 7">
            <a:extLst>
              <a:ext uri="{FF2B5EF4-FFF2-40B4-BE49-F238E27FC236}">
                <a16:creationId xmlns:a16="http://schemas.microsoft.com/office/drawing/2014/main" id="{DC3CF100-85FD-824E-AFB0-91B49CA13D9F}"/>
              </a:ext>
            </a:extLst>
          </p:cNvPr>
          <p:cNvGrpSpPr/>
          <p:nvPr/>
        </p:nvGrpSpPr>
        <p:grpSpPr>
          <a:xfrm>
            <a:off x="6580000" y="5911048"/>
            <a:ext cx="3634740" cy="855081"/>
            <a:chOff x="2628898" y="4913011"/>
            <a:chExt cx="5300663" cy="1945081"/>
          </a:xfrm>
        </p:grpSpPr>
        <p:sp>
          <p:nvSpPr>
            <p:cNvPr id="10" name="Right Brace 9">
              <a:extLst>
                <a:ext uri="{FF2B5EF4-FFF2-40B4-BE49-F238E27FC236}">
                  <a16:creationId xmlns:a16="http://schemas.microsoft.com/office/drawing/2014/main" id="{88FE0389-E805-C24A-90F0-BE08B592E1B6}"/>
                </a:ext>
              </a:extLst>
            </p:cNvPr>
            <p:cNvSpPr/>
            <p:nvPr/>
          </p:nvSpPr>
          <p:spPr>
            <a:xfrm rot="5400000">
              <a:off x="5072063" y="2469847"/>
              <a:ext cx="414333" cy="5300662"/>
            </a:xfrm>
            <a:prstGeom prst="rightBrace">
              <a:avLst/>
            </a:prstGeom>
            <a:ln w="698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a:p>
          </p:txBody>
        </p:sp>
        <p:sp>
          <p:nvSpPr>
            <p:cNvPr id="13" name="TextBox 12">
              <a:extLst>
                <a:ext uri="{FF2B5EF4-FFF2-40B4-BE49-F238E27FC236}">
                  <a16:creationId xmlns:a16="http://schemas.microsoft.com/office/drawing/2014/main" id="{1034F639-23DC-5D43-89F5-C58D68D4AA28}"/>
                </a:ext>
              </a:extLst>
            </p:cNvPr>
            <p:cNvSpPr txBox="1"/>
            <p:nvPr/>
          </p:nvSpPr>
          <p:spPr>
            <a:xfrm>
              <a:off x="2628898" y="5327345"/>
              <a:ext cx="4947883" cy="1530747"/>
            </a:xfrm>
            <a:prstGeom prst="rect">
              <a:avLst/>
            </a:prstGeom>
            <a:solidFill>
              <a:srgbClr val="49DCCC"/>
            </a:solidFill>
          </p:spPr>
          <p:txBody>
            <a:bodyPr wrap="square" rtlCol="0">
              <a:spAutoFit/>
            </a:bodyPr>
            <a:lstStyle/>
            <a:p>
              <a:pPr algn="ctr"/>
              <a:r>
                <a:rPr lang="en-US" dirty="0"/>
                <a:t>Funded by 3-year IMLS Laura Bush 21</a:t>
              </a:r>
              <a:r>
                <a:rPr lang="en-US" baseline="30000" dirty="0"/>
                <a:t>st</a:t>
              </a:r>
              <a:r>
                <a:rPr lang="en-US" dirty="0"/>
                <a:t> Century Librarian Grant</a:t>
              </a:r>
            </a:p>
          </p:txBody>
        </p:sp>
      </p:grpSp>
      <p:grpSp>
        <p:nvGrpSpPr>
          <p:cNvPr id="14" name="Group 13">
            <a:extLst>
              <a:ext uri="{FF2B5EF4-FFF2-40B4-BE49-F238E27FC236}">
                <a16:creationId xmlns:a16="http://schemas.microsoft.com/office/drawing/2014/main" id="{7E1E984F-B361-C344-8114-F930E59AA738}"/>
              </a:ext>
            </a:extLst>
          </p:cNvPr>
          <p:cNvGrpSpPr/>
          <p:nvPr/>
        </p:nvGrpSpPr>
        <p:grpSpPr>
          <a:xfrm>
            <a:off x="4775064" y="5124822"/>
            <a:ext cx="1817370" cy="617307"/>
            <a:chOff x="2628898" y="4913011"/>
            <a:chExt cx="5300663" cy="1031439"/>
          </a:xfrm>
        </p:grpSpPr>
        <p:sp>
          <p:nvSpPr>
            <p:cNvPr id="15" name="Right Brace 14">
              <a:extLst>
                <a:ext uri="{FF2B5EF4-FFF2-40B4-BE49-F238E27FC236}">
                  <a16:creationId xmlns:a16="http://schemas.microsoft.com/office/drawing/2014/main" id="{8DBB4BC4-0E6D-EF4E-A2A0-57BBF5D03626}"/>
                </a:ext>
              </a:extLst>
            </p:cNvPr>
            <p:cNvSpPr/>
            <p:nvPr/>
          </p:nvSpPr>
          <p:spPr>
            <a:xfrm rot="5400000">
              <a:off x="5072063" y="2469847"/>
              <a:ext cx="414333" cy="5300662"/>
            </a:xfrm>
            <a:prstGeom prst="rightBrace">
              <a:avLst/>
            </a:prstGeom>
            <a:ln w="698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a:p>
          </p:txBody>
        </p:sp>
        <p:sp>
          <p:nvSpPr>
            <p:cNvPr id="16" name="TextBox 15">
              <a:extLst>
                <a:ext uri="{FF2B5EF4-FFF2-40B4-BE49-F238E27FC236}">
                  <a16:creationId xmlns:a16="http://schemas.microsoft.com/office/drawing/2014/main" id="{8799786A-193F-194C-85CA-AB394DBEF286}"/>
                </a:ext>
              </a:extLst>
            </p:cNvPr>
            <p:cNvSpPr txBox="1"/>
            <p:nvPr/>
          </p:nvSpPr>
          <p:spPr>
            <a:xfrm>
              <a:off x="2628898" y="5327345"/>
              <a:ext cx="4947883" cy="617105"/>
            </a:xfrm>
            <a:prstGeom prst="rect">
              <a:avLst/>
            </a:prstGeom>
            <a:solidFill>
              <a:srgbClr val="49DCCC"/>
            </a:solidFill>
          </p:spPr>
          <p:txBody>
            <a:bodyPr wrap="square" rtlCol="0">
              <a:spAutoFit/>
            </a:bodyPr>
            <a:lstStyle/>
            <a:p>
              <a:pPr algn="ctr"/>
              <a:r>
                <a:rPr lang="en-US" dirty="0"/>
                <a:t>Funded by MLA</a:t>
              </a:r>
            </a:p>
          </p:txBody>
        </p:sp>
      </p:grpSp>
    </p:spTree>
    <p:extLst>
      <p:ext uri="{BB962C8B-B14F-4D97-AF65-F5344CB8AC3E}">
        <p14:creationId xmlns:p14="http://schemas.microsoft.com/office/powerpoint/2010/main" val="127715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416324"/>
            <a:ext cx="9348583" cy="915765"/>
          </a:xfrm>
        </p:spPr>
        <p:txBody>
          <a:bodyPr>
            <a:normAutofit/>
          </a:bodyPr>
          <a:lstStyle/>
          <a:p>
            <a:pPr algn="l"/>
            <a:r>
              <a:rPr lang="en-US" sz="4000" b="1" dirty="0">
                <a:solidFill>
                  <a:srgbClr val="073C6E"/>
                </a:solidFill>
              </a:rPr>
              <a:t>Goals of MLA Research Training Institute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1456267"/>
            <a:ext cx="9656618" cy="4459110"/>
          </a:xfrm>
        </p:spPr>
        <p:txBody>
          <a:bodyPr>
            <a:normAutofit/>
          </a:bodyPr>
          <a:lstStyle/>
          <a:p>
            <a:pPr marL="800100" lvl="1"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sz="3200" dirty="0"/>
              <a:t>Increase research competencies</a:t>
            </a:r>
          </a:p>
          <a:p>
            <a:pPr marL="342900" indent="-342900" algn="l">
              <a:buClr>
                <a:srgbClr val="1A71A6"/>
              </a:buClr>
              <a:buFont typeface="Arial" panose="020B0604020202020204" pitchFamily="34" charset="0"/>
              <a:buChar char="•"/>
            </a:pPr>
            <a:endParaRPr lang="en-US" sz="3200" dirty="0"/>
          </a:p>
          <a:p>
            <a:pPr marL="342900" indent="-342900" algn="l">
              <a:buClr>
                <a:srgbClr val="1A71A6"/>
              </a:buClr>
              <a:buFont typeface="Arial" panose="020B0604020202020204" pitchFamily="34" charset="0"/>
              <a:buChar char="•"/>
            </a:pPr>
            <a:r>
              <a:rPr lang="en-US" sz="3200" dirty="0"/>
              <a:t>Increase research quality, quantity, and dissemination</a:t>
            </a:r>
          </a:p>
          <a:p>
            <a:pPr marL="342900" indent="-342900" algn="l">
              <a:buClr>
                <a:srgbClr val="1A71A6"/>
              </a:buClr>
              <a:buFont typeface="Arial" panose="020B0604020202020204" pitchFamily="34" charset="0"/>
              <a:buChar char="•"/>
            </a:pPr>
            <a:endParaRPr lang="en-US" sz="3200" dirty="0"/>
          </a:p>
          <a:p>
            <a:pPr marL="342900" indent="-342900" algn="l">
              <a:buClr>
                <a:srgbClr val="1A71A6"/>
              </a:buClr>
              <a:buFont typeface="Arial" panose="020B0604020202020204" pitchFamily="34" charset="0"/>
              <a:buChar char="•"/>
            </a:pPr>
            <a:r>
              <a:rPr lang="en-US" sz="3200" dirty="0"/>
              <a:t>Build research capacity to contribute to health and library improvements</a:t>
            </a:r>
          </a:p>
          <a:p>
            <a:pPr lvl="1" algn="l">
              <a:buClr>
                <a:srgbClr val="1A71A6"/>
              </a:buClr>
            </a:pPr>
            <a:endParaRPr lang="en-US" dirty="0"/>
          </a:p>
        </p:txBody>
      </p:sp>
    </p:spTree>
    <p:extLst>
      <p:ext uri="{BB962C8B-B14F-4D97-AF65-F5344CB8AC3E}">
        <p14:creationId xmlns:p14="http://schemas.microsoft.com/office/powerpoint/2010/main" val="185917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583096"/>
            <a:ext cx="9348583" cy="1033669"/>
          </a:xfrm>
        </p:spPr>
        <p:txBody>
          <a:bodyPr>
            <a:normAutofit fontScale="90000"/>
          </a:bodyPr>
          <a:lstStyle/>
          <a:p>
            <a:r>
              <a:rPr lang="en-US" sz="4000" b="1" dirty="0">
                <a:solidFill>
                  <a:srgbClr val="073C6E"/>
                </a:solidFill>
              </a:rPr>
              <a:t>Features of the </a:t>
            </a:r>
            <a:br>
              <a:rPr lang="en-US" sz="4000" b="1" dirty="0">
                <a:solidFill>
                  <a:srgbClr val="073C6E"/>
                </a:solidFill>
              </a:rPr>
            </a:br>
            <a:r>
              <a:rPr lang="en-US" sz="4000" b="1" dirty="0">
                <a:solidFill>
                  <a:srgbClr val="073C6E"/>
                </a:solidFill>
              </a:rPr>
              <a:t>2021-2022 Online Research Training Institute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1851610"/>
            <a:ext cx="9656618" cy="3689012"/>
          </a:xfrm>
        </p:spPr>
        <p:txBody>
          <a:bodyPr>
            <a:normAutofit lnSpcReduction="10000"/>
          </a:bodyPr>
          <a:lstStyle/>
          <a:p>
            <a:pPr algn="l">
              <a:buClr>
                <a:srgbClr val="1A71A6"/>
              </a:buClr>
            </a:pPr>
            <a:r>
              <a:rPr lang="en-US" sz="3200" dirty="0"/>
              <a:t>One-year institute that includes:</a:t>
            </a:r>
          </a:p>
          <a:p>
            <a:pPr marL="971550" lvl="1" indent="-514350" algn="l">
              <a:buClr>
                <a:srgbClr val="1A71A6"/>
              </a:buClr>
              <a:buFont typeface="+mj-lt"/>
              <a:buAutoNum type="arabicPeriod"/>
            </a:pPr>
            <a:r>
              <a:rPr lang="en-US" sz="2800" dirty="0"/>
              <a:t>16 synchronous learning modules and asynchronous learning content &amp; activities covering all stages of designing, implementing, and publishing a health information research project </a:t>
            </a:r>
          </a:p>
          <a:p>
            <a:pPr marL="971550" lvl="1" indent="-514350" algn="l">
              <a:buClr>
                <a:srgbClr val="1A71A6"/>
              </a:buClr>
              <a:buFont typeface="+mj-lt"/>
              <a:buAutoNum type="arabicPeriod"/>
            </a:pPr>
            <a:r>
              <a:rPr lang="en-US" sz="2800" dirty="0"/>
              <a:t>Mentoring &amp; check-in points throughout the year</a:t>
            </a:r>
          </a:p>
          <a:p>
            <a:pPr marL="971550" lvl="1" indent="-514350" algn="l">
              <a:buClr>
                <a:srgbClr val="1A71A6"/>
              </a:buClr>
              <a:buFont typeface="+mj-lt"/>
              <a:buAutoNum type="arabicPeriod"/>
            </a:pPr>
            <a:r>
              <a:rPr lang="en-US" sz="2800" dirty="0"/>
              <a:t>Peer coach support program</a:t>
            </a:r>
          </a:p>
          <a:p>
            <a:pPr marL="971550" lvl="1" indent="-514350" algn="l">
              <a:buClr>
                <a:srgbClr val="1A71A6"/>
              </a:buClr>
              <a:buFont typeface="+mj-lt"/>
              <a:buAutoNum type="arabicPeriod"/>
            </a:pPr>
            <a:r>
              <a:rPr lang="en-US" sz="2800" dirty="0"/>
              <a:t>Online community of practice</a:t>
            </a:r>
          </a:p>
          <a:p>
            <a:pPr marL="971550" lvl="1" indent="-514350" algn="l">
              <a:buClr>
                <a:srgbClr val="1A71A6"/>
              </a:buClr>
              <a:buFont typeface="+mj-lt"/>
              <a:buAutoNum type="arabicPeriod"/>
            </a:pPr>
            <a:r>
              <a:rPr lang="en-US" sz="2800" dirty="0"/>
              <a:t>Capstone presentation at MLA Annual meeting </a:t>
            </a:r>
          </a:p>
          <a:p>
            <a:pPr lvl="1" algn="l">
              <a:buClr>
                <a:srgbClr val="1A71A6"/>
              </a:buClr>
            </a:pPr>
            <a:endParaRPr lang="en-US" dirty="0"/>
          </a:p>
        </p:txBody>
      </p:sp>
      <p:sp>
        <p:nvSpPr>
          <p:cNvPr id="4" name="Rectangle 3">
            <a:extLst>
              <a:ext uri="{FF2B5EF4-FFF2-40B4-BE49-F238E27FC236}">
                <a16:creationId xmlns:a16="http://schemas.microsoft.com/office/drawing/2014/main" id="{370AC358-2658-A542-B5BF-DE4242EFF0C0}"/>
              </a:ext>
            </a:extLst>
          </p:cNvPr>
          <p:cNvSpPr/>
          <p:nvPr/>
        </p:nvSpPr>
        <p:spPr>
          <a:xfrm>
            <a:off x="2653259" y="5540622"/>
            <a:ext cx="7689954" cy="485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 Embedded Graduate Student Program!</a:t>
            </a:r>
            <a:r>
              <a:rPr lang="en-US" dirty="0"/>
              <a:t> </a:t>
            </a:r>
          </a:p>
        </p:txBody>
      </p:sp>
    </p:spTree>
    <p:extLst>
      <p:ext uri="{BB962C8B-B14F-4D97-AF65-F5344CB8AC3E}">
        <p14:creationId xmlns:p14="http://schemas.microsoft.com/office/powerpoint/2010/main" val="281810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429300" y="300942"/>
            <a:ext cx="9144000" cy="972457"/>
          </a:xfrm>
        </p:spPr>
        <p:txBody>
          <a:bodyPr>
            <a:normAutofit/>
          </a:bodyPr>
          <a:lstStyle/>
          <a:p>
            <a:r>
              <a:rPr lang="en-US" sz="4000" b="1" dirty="0">
                <a:solidFill>
                  <a:srgbClr val="073C6E"/>
                </a:solidFill>
              </a:rPr>
              <a:t>Embedded Graduate Student Program</a:t>
            </a:r>
            <a:endParaRPr lang="en-US" sz="2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2" y="1110705"/>
            <a:ext cx="9771797" cy="4819447"/>
          </a:xfrm>
        </p:spPr>
        <p:txBody>
          <a:bodyPr>
            <a:normAutofit/>
          </a:bodyPr>
          <a:lstStyle/>
          <a:p>
            <a:pPr algn="l">
              <a:buClr>
                <a:srgbClr val="1A71A6"/>
              </a:buClr>
            </a:pPr>
            <a:endParaRPr lang="en-US" sz="5500" dirty="0"/>
          </a:p>
          <a:p>
            <a:pPr marL="342900" indent="-342900" algn="l">
              <a:buClr>
                <a:srgbClr val="1A71A6"/>
              </a:buClr>
              <a:buFont typeface="Arial" panose="020B0604020202020204" pitchFamily="34" charset="0"/>
              <a:buChar char="•"/>
            </a:pPr>
            <a:r>
              <a:rPr lang="en-US" sz="2800" dirty="0"/>
              <a:t>Pilot research methods education project for graduate students from UNT and ESU</a:t>
            </a:r>
          </a:p>
          <a:p>
            <a:pPr marL="342900" indent="-342900" algn="l">
              <a:buClr>
                <a:srgbClr val="1A71A6"/>
              </a:buClr>
              <a:buFont typeface="Arial" panose="020B0604020202020204" pitchFamily="34" charset="0"/>
              <a:buChar char="•"/>
            </a:pPr>
            <a:endParaRPr lang="en-US" sz="2800" dirty="0"/>
          </a:p>
          <a:p>
            <a:pPr marL="342900" indent="-342900" algn="l">
              <a:buClr>
                <a:srgbClr val="1A71A6"/>
              </a:buClr>
              <a:buFont typeface="Arial" panose="020B0604020202020204" pitchFamily="34" charset="0"/>
              <a:buChar char="•"/>
            </a:pPr>
            <a:r>
              <a:rPr lang="en-US" sz="2800" dirty="0"/>
              <a:t>Serves as a model for other master’s programs to improve the quality of research methods instruction.</a:t>
            </a:r>
          </a:p>
          <a:p>
            <a:pPr marL="342900" indent="-342900" algn="l">
              <a:buClr>
                <a:srgbClr val="1A71A6"/>
              </a:buClr>
              <a:buFont typeface="Arial" panose="020B0604020202020204" pitchFamily="34" charset="0"/>
              <a:buChar char="•"/>
            </a:pPr>
            <a:endParaRPr lang="en-US" sz="3700"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36372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4866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229646"/>
            <a:ext cx="9348583" cy="1033669"/>
          </a:xfrm>
        </p:spPr>
        <p:txBody>
          <a:bodyPr>
            <a:normAutofit/>
          </a:bodyPr>
          <a:lstStyle/>
          <a:p>
            <a:r>
              <a:rPr lang="en-US" sz="4000" b="1" dirty="0">
                <a:solidFill>
                  <a:srgbClr val="073C6E"/>
                </a:solidFill>
              </a:rPr>
              <a:t>Academic Partners</a:t>
            </a:r>
          </a:p>
        </p:txBody>
      </p:sp>
      <p:pic>
        <p:nvPicPr>
          <p:cNvPr id="1026" name="Picture 2" descr="Facebook">
            <a:extLst>
              <a:ext uri="{FF2B5EF4-FFF2-40B4-BE49-F238E27FC236}">
                <a16:creationId xmlns:a16="http://schemas.microsoft.com/office/drawing/2014/main" id="{A7515DBC-C85F-124D-BBCC-DEFA1B04A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2867" y="2526631"/>
            <a:ext cx="4503898" cy="1206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nsors | Vermont Library Association">
            <a:extLst>
              <a:ext uri="{FF2B5EF4-FFF2-40B4-BE49-F238E27FC236}">
                <a16:creationId xmlns:a16="http://schemas.microsoft.com/office/drawing/2014/main" id="{715C10AB-2CFC-3A4C-B5C1-6CF471D17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186" y="2310774"/>
            <a:ext cx="49784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4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C0130F-11B8-594D-BF99-7DCC8EE8D0ED}"/>
              </a:ext>
            </a:extLst>
          </p:cNvPr>
          <p:cNvSpPr txBox="1">
            <a:spLocks/>
          </p:cNvSpPr>
          <p:nvPr/>
        </p:nvSpPr>
        <p:spPr>
          <a:xfrm>
            <a:off x="838200" y="0"/>
            <a:ext cx="10515600" cy="97245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73C6E"/>
                </a:solidFill>
              </a:rPr>
              <a:t>Structure of the Embedded Graduate Student Program</a:t>
            </a:r>
            <a:endParaRPr lang="en-US" sz="2000" b="1" dirty="0">
              <a:solidFill>
                <a:srgbClr val="073C6E"/>
              </a:solidFill>
            </a:endParaRPr>
          </a:p>
        </p:txBody>
      </p:sp>
      <p:graphicFrame>
        <p:nvGraphicFramePr>
          <p:cNvPr id="9" name="Diagram 8">
            <a:extLst>
              <a:ext uri="{FF2B5EF4-FFF2-40B4-BE49-F238E27FC236}">
                <a16:creationId xmlns:a16="http://schemas.microsoft.com/office/drawing/2014/main" id="{A8798129-B934-4844-A8C8-7546C10F6BCA}"/>
              </a:ext>
            </a:extLst>
          </p:cNvPr>
          <p:cNvGraphicFramePr/>
          <p:nvPr>
            <p:extLst>
              <p:ext uri="{D42A27DB-BD31-4B8C-83A1-F6EECF244321}">
                <p14:modId xmlns:p14="http://schemas.microsoft.com/office/powerpoint/2010/main" val="624134198"/>
              </p:ext>
            </p:extLst>
          </p:nvPr>
        </p:nvGraphicFramePr>
        <p:xfrm>
          <a:off x="1122744" y="972457"/>
          <a:ext cx="9595413" cy="5486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47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429300" y="300942"/>
            <a:ext cx="9144000" cy="972457"/>
          </a:xfrm>
        </p:spPr>
        <p:txBody>
          <a:bodyPr>
            <a:normAutofit/>
          </a:bodyPr>
          <a:lstStyle/>
          <a:p>
            <a:r>
              <a:rPr lang="en-US" sz="4000" b="1" dirty="0">
                <a:solidFill>
                  <a:srgbClr val="073C6E"/>
                </a:solidFill>
              </a:rPr>
              <a:t>Unique Features for Graduate Students</a:t>
            </a:r>
            <a:endParaRPr lang="en-US" sz="2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2" y="1110705"/>
            <a:ext cx="9771797" cy="4819447"/>
          </a:xfrm>
        </p:spPr>
        <p:txBody>
          <a:bodyPr>
            <a:normAutofit fontScale="92500" lnSpcReduction="20000"/>
          </a:bodyPr>
          <a:lstStyle/>
          <a:p>
            <a:pPr algn="l">
              <a:buClr>
                <a:srgbClr val="1A71A6"/>
              </a:buClr>
            </a:pPr>
            <a:endParaRPr lang="en-US" sz="3900" dirty="0"/>
          </a:p>
          <a:p>
            <a:pPr marL="342900" indent="-342900" algn="l">
              <a:buClr>
                <a:srgbClr val="1A71A6"/>
              </a:buClr>
              <a:buFont typeface="Arial" panose="020B0604020202020204" pitchFamily="34" charset="0"/>
              <a:buChar char="•"/>
            </a:pPr>
            <a:r>
              <a:rPr lang="en-US" sz="2800" dirty="0"/>
              <a:t>Students receive both advanced research methods instruction and hands-on experiential learning activities</a:t>
            </a:r>
          </a:p>
          <a:p>
            <a:pPr algn="l">
              <a:buClr>
                <a:srgbClr val="1A71A6"/>
              </a:buClr>
            </a:pPr>
            <a:endParaRPr lang="en-US" sz="2800" dirty="0"/>
          </a:p>
          <a:p>
            <a:pPr marL="342900" indent="-342900" algn="l">
              <a:buClr>
                <a:srgbClr val="1A71A6"/>
              </a:buClr>
              <a:buFont typeface="Arial" panose="020B0604020202020204" pitchFamily="34" charset="0"/>
              <a:buChar char="•"/>
            </a:pPr>
            <a:r>
              <a:rPr lang="en-US" sz="2800" dirty="0"/>
              <a:t>Students receive academic credit for their participation in the RTI</a:t>
            </a:r>
          </a:p>
          <a:p>
            <a:pPr algn="l">
              <a:buClr>
                <a:srgbClr val="1A71A6"/>
              </a:buClr>
            </a:pPr>
            <a:endParaRPr lang="en-US" sz="2800" dirty="0"/>
          </a:p>
          <a:p>
            <a:pPr marL="342900" indent="-342900" algn="l">
              <a:buClr>
                <a:srgbClr val="1A71A6"/>
              </a:buClr>
              <a:buFont typeface="Arial" panose="020B0604020202020204" pitchFamily="34" charset="0"/>
              <a:buChar char="•"/>
            </a:pPr>
            <a:r>
              <a:rPr lang="en-US" sz="2800" dirty="0"/>
              <a:t>Academic liaisons from each university meet individually with students about their progress; progress report filed with co-lead faculty and project director </a:t>
            </a:r>
          </a:p>
          <a:p>
            <a:pPr algn="l">
              <a:buClr>
                <a:srgbClr val="1A71A6"/>
              </a:buClr>
            </a:pPr>
            <a:endParaRPr lang="en-US" sz="2800" dirty="0"/>
          </a:p>
          <a:p>
            <a:pPr marL="342900" indent="-342900" algn="l">
              <a:buClr>
                <a:srgbClr val="1A71A6"/>
              </a:buClr>
              <a:buFont typeface="Arial" panose="020B0604020202020204" pitchFamily="34" charset="0"/>
              <a:buChar char="•"/>
            </a:pPr>
            <a:r>
              <a:rPr lang="en-US" sz="2800" dirty="0"/>
              <a:t>Small group meetings with students, academic liaisons, and project director outside of regular RTI sessions</a:t>
            </a:r>
          </a:p>
          <a:p>
            <a:pPr marL="342900" indent="-342900" algn="l">
              <a:buClr>
                <a:srgbClr val="1A71A6"/>
              </a:buClr>
              <a:buFont typeface="Arial" panose="020B0604020202020204" pitchFamily="34" charset="0"/>
              <a:buChar char="•"/>
            </a:pPr>
            <a:endParaRPr lang="en-US" sz="3700"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65487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429300" y="0"/>
            <a:ext cx="9144000" cy="972457"/>
          </a:xfrm>
        </p:spPr>
        <p:txBody>
          <a:bodyPr>
            <a:normAutofit/>
          </a:bodyPr>
          <a:lstStyle/>
          <a:p>
            <a:r>
              <a:rPr lang="en-US" sz="4000" b="1" dirty="0">
                <a:solidFill>
                  <a:srgbClr val="073C6E"/>
                </a:solidFill>
              </a:rPr>
              <a:t>Small Group Meetings</a:t>
            </a:r>
            <a:endParaRPr lang="en-US" sz="2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2" y="1110705"/>
            <a:ext cx="9771797" cy="4819447"/>
          </a:xfrm>
        </p:spPr>
        <p:txBody>
          <a:bodyPr>
            <a:normAutofit/>
          </a:bodyPr>
          <a:lstStyle/>
          <a:p>
            <a:pPr algn="l">
              <a:buClr>
                <a:srgbClr val="1A71A6"/>
              </a:buClr>
            </a:pPr>
            <a:endParaRPr lang="en-US" sz="5500" dirty="0"/>
          </a:p>
          <a:p>
            <a:pPr algn="l">
              <a:buClr>
                <a:srgbClr val="1A71A6"/>
              </a:buClr>
            </a:pPr>
            <a:endParaRPr lang="en-US" dirty="0"/>
          </a:p>
          <a:p>
            <a:pPr lvl="1" algn="l">
              <a:buClr>
                <a:srgbClr val="1A71A6"/>
              </a:buClr>
            </a:pPr>
            <a:endParaRPr lang="en-US" dirty="0"/>
          </a:p>
          <a:p>
            <a:endParaRPr lang="en-US" dirty="0"/>
          </a:p>
        </p:txBody>
      </p:sp>
      <p:graphicFrame>
        <p:nvGraphicFramePr>
          <p:cNvPr id="4" name="Table 4">
            <a:extLst>
              <a:ext uri="{FF2B5EF4-FFF2-40B4-BE49-F238E27FC236}">
                <a16:creationId xmlns:a16="http://schemas.microsoft.com/office/drawing/2014/main" id="{5098A2F4-DEFC-3349-B634-C23C30E750F9}"/>
              </a:ext>
            </a:extLst>
          </p:cNvPr>
          <p:cNvGraphicFramePr>
            <a:graphicFrameLocks noGrp="1"/>
          </p:cNvGraphicFramePr>
          <p:nvPr>
            <p:extLst>
              <p:ext uri="{D42A27DB-BD31-4B8C-83A1-F6EECF244321}">
                <p14:modId xmlns:p14="http://schemas.microsoft.com/office/powerpoint/2010/main" val="3160186071"/>
              </p:ext>
            </p:extLst>
          </p:nvPr>
        </p:nvGraphicFramePr>
        <p:xfrm>
          <a:off x="2429300" y="1110705"/>
          <a:ext cx="9144000" cy="4668520"/>
        </p:xfrm>
        <a:graphic>
          <a:graphicData uri="http://schemas.openxmlformats.org/drawingml/2006/table">
            <a:tbl>
              <a:tblPr firstRow="1" bandRow="1">
                <a:tableStyleId>{5C22544A-7EE6-4342-B048-85BDC9FD1C3A}</a:tableStyleId>
              </a:tblPr>
              <a:tblGrid>
                <a:gridCol w="2326317">
                  <a:extLst>
                    <a:ext uri="{9D8B030D-6E8A-4147-A177-3AD203B41FA5}">
                      <a16:colId xmlns:a16="http://schemas.microsoft.com/office/drawing/2014/main" val="3319763354"/>
                    </a:ext>
                  </a:extLst>
                </a:gridCol>
                <a:gridCol w="6817683">
                  <a:extLst>
                    <a:ext uri="{9D8B030D-6E8A-4147-A177-3AD203B41FA5}">
                      <a16:colId xmlns:a16="http://schemas.microsoft.com/office/drawing/2014/main" val="2483943591"/>
                    </a:ext>
                  </a:extLst>
                </a:gridCol>
              </a:tblGrid>
              <a:tr h="370840">
                <a:tc>
                  <a:txBody>
                    <a:bodyPr/>
                    <a:lstStyle/>
                    <a:p>
                      <a:pPr algn="ctr"/>
                      <a:r>
                        <a:rPr lang="en-US" dirty="0"/>
                        <a:t>Date </a:t>
                      </a:r>
                    </a:p>
                  </a:txBody>
                  <a:tcPr/>
                </a:tc>
                <a:tc>
                  <a:txBody>
                    <a:bodyPr/>
                    <a:lstStyle/>
                    <a:p>
                      <a:pPr algn="ctr"/>
                      <a:r>
                        <a:rPr lang="en-US" dirty="0"/>
                        <a:t>Discussion Topics</a:t>
                      </a:r>
                    </a:p>
                  </a:txBody>
                  <a:tcPr/>
                </a:tc>
                <a:extLst>
                  <a:ext uri="{0D108BD9-81ED-4DB2-BD59-A6C34878D82A}">
                    <a16:rowId xmlns:a16="http://schemas.microsoft.com/office/drawing/2014/main" val="2380295113"/>
                  </a:ext>
                </a:extLst>
              </a:tr>
              <a:tr h="370840">
                <a:tc>
                  <a:txBody>
                    <a:bodyPr/>
                    <a:lstStyle/>
                    <a:p>
                      <a:r>
                        <a:rPr lang="en-US" dirty="0"/>
                        <a:t>June 3, 2021</a:t>
                      </a:r>
                    </a:p>
                  </a:txBody>
                  <a:tcPr/>
                </a:tc>
                <a:tc>
                  <a:txBody>
                    <a:bodyPr/>
                    <a:lstStyle/>
                    <a:p>
                      <a:pPr marL="285750" indent="-285750">
                        <a:buFont typeface="Arial" panose="020B0604020202020204" pitchFamily="34" charset="0"/>
                        <a:buChar char="•"/>
                      </a:pPr>
                      <a:r>
                        <a:rPr lang="en-US" dirty="0"/>
                        <a:t>Student introductions</a:t>
                      </a:r>
                    </a:p>
                    <a:p>
                      <a:pPr marL="285750" indent="-285750">
                        <a:buFont typeface="Arial" panose="020B0604020202020204" pitchFamily="34" charset="0"/>
                        <a:buChar char="•"/>
                      </a:pPr>
                      <a:r>
                        <a:rPr lang="en-US" dirty="0"/>
                        <a:t>Purpose of students’ meetings</a:t>
                      </a:r>
                    </a:p>
                  </a:txBody>
                  <a:tcPr/>
                </a:tc>
                <a:extLst>
                  <a:ext uri="{0D108BD9-81ED-4DB2-BD59-A6C34878D82A}">
                    <a16:rowId xmlns:a16="http://schemas.microsoft.com/office/drawing/2014/main" val="2742257058"/>
                  </a:ext>
                </a:extLst>
              </a:tr>
              <a:tr h="370840">
                <a:tc>
                  <a:txBody>
                    <a:bodyPr/>
                    <a:lstStyle/>
                    <a:p>
                      <a:r>
                        <a:rPr lang="en-US" dirty="0"/>
                        <a:t>June 29, 2021</a:t>
                      </a:r>
                    </a:p>
                  </a:txBody>
                  <a:tcPr/>
                </a:tc>
                <a:tc>
                  <a:txBody>
                    <a:bodyPr/>
                    <a:lstStyle/>
                    <a:p>
                      <a:pPr marL="285750" indent="-285750">
                        <a:buFont typeface="Arial" panose="020B0604020202020204" pitchFamily="34" charset="0"/>
                        <a:buChar char="•"/>
                      </a:pPr>
                      <a:r>
                        <a:rPr lang="en-US" dirty="0"/>
                        <a:t>Evolution of research topic since starting RTI</a:t>
                      </a:r>
                    </a:p>
                    <a:p>
                      <a:pPr marL="285750" indent="-285750">
                        <a:buFont typeface="Arial" panose="020B0604020202020204" pitchFamily="34" charset="0"/>
                        <a:buChar char="•"/>
                      </a:pPr>
                      <a:r>
                        <a:rPr lang="en-US" dirty="0"/>
                        <a:t>Main challenges in conducting research</a:t>
                      </a:r>
                    </a:p>
                    <a:p>
                      <a:pPr marL="285750" indent="-285750">
                        <a:buFont typeface="Arial" panose="020B0604020202020204" pitchFamily="34" charset="0"/>
                        <a:buChar char="•"/>
                      </a:pPr>
                      <a:r>
                        <a:rPr lang="en-US" dirty="0"/>
                        <a:t>What surprised you most since starting RTI </a:t>
                      </a:r>
                    </a:p>
                  </a:txBody>
                  <a:tcPr/>
                </a:tc>
                <a:extLst>
                  <a:ext uri="{0D108BD9-81ED-4DB2-BD59-A6C34878D82A}">
                    <a16:rowId xmlns:a16="http://schemas.microsoft.com/office/drawing/2014/main" val="866415557"/>
                  </a:ext>
                </a:extLst>
              </a:tr>
              <a:tr h="370840">
                <a:tc>
                  <a:txBody>
                    <a:bodyPr/>
                    <a:lstStyle/>
                    <a:p>
                      <a:r>
                        <a:rPr lang="en-US" dirty="0"/>
                        <a:t>August 3, 2021</a:t>
                      </a:r>
                    </a:p>
                  </a:txBody>
                  <a:tcPr/>
                </a:tc>
                <a:tc>
                  <a:txBody>
                    <a:bodyPr/>
                    <a:lstStyle/>
                    <a:p>
                      <a:pPr marL="285750" indent="-285750">
                        <a:buFont typeface="Arial" panose="020B0604020202020204" pitchFamily="34" charset="0"/>
                        <a:buChar char="•"/>
                      </a:pPr>
                      <a:r>
                        <a:rPr lang="en-US" dirty="0"/>
                        <a:t>Final research topic in 30 seconds or less</a:t>
                      </a:r>
                    </a:p>
                    <a:p>
                      <a:pPr marL="285750" indent="-285750">
                        <a:buFont typeface="Arial" panose="020B0604020202020204" pitchFamily="34" charset="0"/>
                        <a:buChar char="•"/>
                      </a:pPr>
                      <a:r>
                        <a:rPr lang="en-US" dirty="0"/>
                        <a:t>First 3 items on the to-do list</a:t>
                      </a:r>
                    </a:p>
                    <a:p>
                      <a:pPr marL="285750" indent="-285750">
                        <a:buFont typeface="Arial" panose="020B0604020202020204" pitchFamily="34" charset="0"/>
                        <a:buChar char="•"/>
                      </a:pPr>
                      <a:r>
                        <a:rPr lang="en-US" dirty="0"/>
                        <a:t>Communication plan with mentors </a:t>
                      </a:r>
                    </a:p>
                  </a:txBody>
                  <a:tcPr/>
                </a:tc>
                <a:extLst>
                  <a:ext uri="{0D108BD9-81ED-4DB2-BD59-A6C34878D82A}">
                    <a16:rowId xmlns:a16="http://schemas.microsoft.com/office/drawing/2014/main" val="71172732"/>
                  </a:ext>
                </a:extLst>
              </a:tr>
              <a:tr h="370840">
                <a:tc>
                  <a:txBody>
                    <a:bodyPr/>
                    <a:lstStyle/>
                    <a:p>
                      <a:r>
                        <a:rPr lang="en-US" dirty="0"/>
                        <a:t>September 14, 2021</a:t>
                      </a:r>
                    </a:p>
                  </a:txBody>
                  <a:tcPr/>
                </a:tc>
                <a:tc>
                  <a:txBody>
                    <a:bodyPr/>
                    <a:lstStyle/>
                    <a:p>
                      <a:pPr marL="285750" indent="-285750">
                        <a:buFont typeface="Arial" panose="020B0604020202020204" pitchFamily="34" charset="0"/>
                        <a:buChar char="•"/>
                      </a:pPr>
                      <a:r>
                        <a:rPr lang="en-US" dirty="0"/>
                        <a:t>Progress on research projects</a:t>
                      </a:r>
                    </a:p>
                    <a:p>
                      <a:pPr marL="285750" indent="-285750">
                        <a:buFont typeface="Arial" panose="020B0604020202020204" pitchFamily="34" charset="0"/>
                        <a:buChar char="•"/>
                      </a:pPr>
                      <a:r>
                        <a:rPr lang="en-US" dirty="0"/>
                        <a:t>Next item on the to-do list</a:t>
                      </a:r>
                    </a:p>
                    <a:p>
                      <a:pPr marL="285750" indent="-285750">
                        <a:buFont typeface="Arial" panose="020B0604020202020204" pitchFamily="34" charset="0"/>
                        <a:buChar char="•"/>
                      </a:pPr>
                      <a:r>
                        <a:rPr lang="en-US" dirty="0"/>
                        <a:t>Balancing coursework with the RTI</a:t>
                      </a:r>
                    </a:p>
                  </a:txBody>
                  <a:tcPr/>
                </a:tc>
                <a:extLst>
                  <a:ext uri="{0D108BD9-81ED-4DB2-BD59-A6C34878D82A}">
                    <a16:rowId xmlns:a16="http://schemas.microsoft.com/office/drawing/2014/main" val="3472573243"/>
                  </a:ext>
                </a:extLst>
              </a:tr>
              <a:tr h="370840">
                <a:tc>
                  <a:txBody>
                    <a:bodyPr/>
                    <a:lstStyle/>
                    <a:p>
                      <a:r>
                        <a:rPr lang="en-US" dirty="0"/>
                        <a:t>November 9, 2021</a:t>
                      </a:r>
                    </a:p>
                  </a:txBody>
                  <a:tcPr/>
                </a:tc>
                <a:tc>
                  <a:txBody>
                    <a:bodyPr/>
                    <a:lstStyle/>
                    <a:p>
                      <a:pPr marL="285750" indent="-285750">
                        <a:buFont typeface="Arial" panose="020B0604020202020204" pitchFamily="34" charset="0"/>
                        <a:buChar char="•"/>
                      </a:pPr>
                      <a:r>
                        <a:rPr lang="en-US" dirty="0"/>
                        <a:t>Progress on research projects</a:t>
                      </a:r>
                    </a:p>
                    <a:p>
                      <a:pPr marL="285750" indent="-285750">
                        <a:buFont typeface="Arial" panose="020B0604020202020204" pitchFamily="34" charset="0"/>
                        <a:buChar char="•"/>
                      </a:pPr>
                      <a:r>
                        <a:rPr lang="en-US" dirty="0"/>
                        <a:t>Benefits from the RTI experience</a:t>
                      </a:r>
                    </a:p>
                    <a:p>
                      <a:pPr marL="285750" indent="-285750">
                        <a:buFont typeface="Arial" panose="020B0604020202020204" pitchFamily="34" charset="0"/>
                        <a:buChar char="•"/>
                      </a:pPr>
                      <a:r>
                        <a:rPr lang="en-US" dirty="0"/>
                        <a:t>Lessons learned from the research process</a:t>
                      </a:r>
                    </a:p>
                  </a:txBody>
                  <a:tcPr/>
                </a:tc>
                <a:extLst>
                  <a:ext uri="{0D108BD9-81ED-4DB2-BD59-A6C34878D82A}">
                    <a16:rowId xmlns:a16="http://schemas.microsoft.com/office/drawing/2014/main" val="1313066224"/>
                  </a:ext>
                </a:extLst>
              </a:tr>
            </a:tbl>
          </a:graphicData>
        </a:graphic>
      </p:graphicFrame>
    </p:spTree>
    <p:extLst>
      <p:ext uri="{BB962C8B-B14F-4D97-AF65-F5344CB8AC3E}">
        <p14:creationId xmlns:p14="http://schemas.microsoft.com/office/powerpoint/2010/main" val="4293612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13817</TotalTime>
  <Words>1309</Words>
  <Application>Microsoft Macintosh PowerPoint</Application>
  <PresentationFormat>Widescreen</PresentationFormat>
  <Paragraphs>223</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Embedding Graduate LIS Students into the  MLA Research Training Institute (RTI):  An Unique Model for Research Methods Education</vt:lpstr>
      <vt:lpstr>Overview of MLA Research Training Institute</vt:lpstr>
      <vt:lpstr>Goals of MLA Research Training Institute</vt:lpstr>
      <vt:lpstr>Features of the  2021-2022 Online Research Training Institute</vt:lpstr>
      <vt:lpstr>Embedded Graduate Student Program</vt:lpstr>
      <vt:lpstr>Academic Partners</vt:lpstr>
      <vt:lpstr>PowerPoint Presentation</vt:lpstr>
      <vt:lpstr>Unique Features for Graduate Students</vt:lpstr>
      <vt:lpstr>Small Group Meetings</vt:lpstr>
      <vt:lpstr>PowerPoint Presentation</vt:lpstr>
      <vt:lpstr>PowerPoint Presentation</vt:lpstr>
      <vt:lpstr>What We’ve Learned So Far…</vt:lpstr>
      <vt:lpstr>Comments/Questions?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Training Institute</dc:title>
  <dc:creator>Susan Lessick</dc:creator>
  <cp:lastModifiedBy>Philbrick, Jodi</cp:lastModifiedBy>
  <cp:revision>280</cp:revision>
  <cp:lastPrinted>2021-04-28T19:23:28Z</cp:lastPrinted>
  <dcterms:created xsi:type="dcterms:W3CDTF">2019-04-09T22:53:40Z</dcterms:created>
  <dcterms:modified xsi:type="dcterms:W3CDTF">2021-10-13T21:50:11Z</dcterms:modified>
</cp:coreProperties>
</file>