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258" r:id="rId5"/>
    <p:sldId id="260" r:id="rId6"/>
    <p:sldId id="261" r:id="rId7"/>
    <p:sldId id="262" r:id="rId8"/>
    <p:sldId id="263" r:id="rId9"/>
    <p:sldId id="264" r:id="rId10"/>
    <p:sldId id="270" r:id="rId11"/>
    <p:sldId id="271" r:id="rId12"/>
    <p:sldId id="272" r:id="rId13"/>
    <p:sldId id="273" r:id="rId14"/>
    <p:sldId id="274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C697E"/>
    <a:srgbClr val="159895"/>
    <a:srgbClr val="86CA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6327"/>
  </p:normalViewPr>
  <p:slideViewPr>
    <p:cSldViewPr snapToGrid="0">
      <p:cViewPr varScale="1">
        <p:scale>
          <a:sx n="106" d="100"/>
          <a:sy n="106" d="100"/>
        </p:scale>
        <p:origin x="73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784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0" i="0" dirty="0">
                <a:latin typeface="Futura PT Book" panose="020B0502020204020303" pitchFamily="34" charset="77"/>
              </a:rPr>
              <a:t>Chart Title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5">
                <a:shade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64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240-45BB-82C1-E2BD88AF783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64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240-45BB-82C1-E2BD88AF7838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5">
                <a:tint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64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240-45BB-82C1-E2BD88AF783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386928160"/>
        <c:axId val="386927768"/>
      </c:barChart>
      <c:catAx>
        <c:axId val="38692816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6927768"/>
        <c:crosses val="autoZero"/>
        <c:auto val="1"/>
        <c:lblAlgn val="ctr"/>
        <c:lblOffset val="100"/>
        <c:noMultiLvlLbl val="0"/>
      </c:catAx>
      <c:valAx>
        <c:axId val="38692776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386928160"/>
        <c:crosses val="autoZero"/>
        <c:crossBetween val="between"/>
      </c:valAx>
      <c:spPr>
        <a:noFill/>
        <a:ln w="0">
          <a:solidFill>
            <a:srgbClr val="0C697E"/>
          </a:solidFill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style1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064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F9055CF-8DEB-4A02-949A-DE72B6AC5D37}" type="doc">
      <dgm:prSet loTypeId="urn:microsoft.com/office/officeart/2005/8/layout/hList6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6E26FFC-9977-4BBC-BEC7-3D6B63754E52}">
      <dgm:prSet phldrT="[Text]"/>
      <dgm:spPr>
        <a:gradFill rotWithShape="0">
          <a:gsLst>
            <a:gs pos="1000">
              <a:srgbClr val="159895"/>
            </a:gs>
            <a:gs pos="47000">
              <a:srgbClr val="159895"/>
            </a:gs>
            <a:gs pos="100000">
              <a:srgbClr val="0C697E"/>
            </a:gs>
          </a:gsLst>
          <a:lin ang="1800000" scaled="0"/>
        </a:gradFill>
        <a:ln>
          <a:noFill/>
        </a:ln>
      </dgm:spPr>
      <dgm:t>
        <a:bodyPr/>
        <a:lstStyle/>
        <a:p>
          <a:r>
            <a:rPr lang="en-US" b="1" i="0" dirty="0">
              <a:solidFill>
                <a:schemeClr val="bg2"/>
              </a:solidFill>
              <a:latin typeface="Futura PT Demi" panose="020B0502020204020303" pitchFamily="34" charset="77"/>
            </a:rPr>
            <a:t>Step 1 Title</a:t>
          </a:r>
        </a:p>
      </dgm:t>
    </dgm:pt>
    <dgm:pt modelId="{48634C00-2335-4923-9072-EB7482323D9C}" type="sibTrans" cxnId="{17E73148-9C08-4999-B21E-F3C5A0E3FC0C}">
      <dgm:prSet/>
      <dgm:spPr/>
      <dgm:t>
        <a:bodyPr/>
        <a:lstStyle/>
        <a:p>
          <a:endParaRPr lang="en-US"/>
        </a:p>
      </dgm:t>
    </dgm:pt>
    <dgm:pt modelId="{5CEFBD89-2F4F-4B51-A98A-0F3C86494166}" type="parTrans" cxnId="{17E73148-9C08-4999-B21E-F3C5A0E3FC0C}">
      <dgm:prSet/>
      <dgm:spPr/>
      <dgm:t>
        <a:bodyPr/>
        <a:lstStyle/>
        <a:p>
          <a:endParaRPr lang="en-US"/>
        </a:p>
      </dgm:t>
    </dgm:pt>
    <dgm:pt modelId="{CBCC21F5-552F-4D39-812E-6FCD4A366F58}">
      <dgm:prSet phldrT="[Text]"/>
      <dgm:spPr>
        <a:gradFill rotWithShape="0">
          <a:gsLst>
            <a:gs pos="1000">
              <a:srgbClr val="159895"/>
            </a:gs>
            <a:gs pos="47000">
              <a:srgbClr val="159895"/>
            </a:gs>
            <a:gs pos="100000">
              <a:srgbClr val="0C697E"/>
            </a:gs>
          </a:gsLst>
          <a:lin ang="1800000" scaled="0"/>
        </a:gradFill>
        <a:ln>
          <a:noFill/>
        </a:ln>
      </dgm:spPr>
      <dgm:t>
        <a:bodyPr/>
        <a:lstStyle/>
        <a:p>
          <a:r>
            <a:rPr lang="en-US" b="1" i="0" dirty="0">
              <a:solidFill>
                <a:schemeClr val="bg2"/>
              </a:solidFill>
              <a:latin typeface="Futura PT Demi" panose="020B0502020204020303" pitchFamily="34" charset="77"/>
            </a:rPr>
            <a:t>Task description</a:t>
          </a:r>
        </a:p>
      </dgm:t>
    </dgm:pt>
    <dgm:pt modelId="{3640B940-6901-481F-ADF7-6B77DEEED764}" type="sibTrans" cxnId="{3C41F2E0-4620-40B4-9857-68872B278EFB}">
      <dgm:prSet/>
      <dgm:spPr/>
      <dgm:t>
        <a:bodyPr/>
        <a:lstStyle/>
        <a:p>
          <a:endParaRPr lang="en-US"/>
        </a:p>
      </dgm:t>
    </dgm:pt>
    <dgm:pt modelId="{4A973A1C-85F1-4969-A536-D29940229E2C}" type="parTrans" cxnId="{3C41F2E0-4620-40B4-9857-68872B278EFB}">
      <dgm:prSet/>
      <dgm:spPr/>
      <dgm:t>
        <a:bodyPr/>
        <a:lstStyle/>
        <a:p>
          <a:endParaRPr lang="en-US"/>
        </a:p>
      </dgm:t>
    </dgm:pt>
    <dgm:pt modelId="{62831651-7C26-466C-BAA4-31EA8D14E47A}">
      <dgm:prSet phldrT="[Text]"/>
      <dgm:spPr>
        <a:gradFill rotWithShape="0">
          <a:gsLst>
            <a:gs pos="1000">
              <a:srgbClr val="159895"/>
            </a:gs>
            <a:gs pos="47000">
              <a:srgbClr val="159895"/>
            </a:gs>
            <a:gs pos="100000">
              <a:srgbClr val="0C697E"/>
            </a:gs>
          </a:gsLst>
          <a:lin ang="1800000" scaled="0"/>
        </a:gradFill>
        <a:ln>
          <a:noFill/>
        </a:ln>
      </dgm:spPr>
      <dgm:t>
        <a:bodyPr/>
        <a:lstStyle/>
        <a:p>
          <a:r>
            <a:rPr lang="en-US" b="1" i="0" dirty="0">
              <a:solidFill>
                <a:schemeClr val="bg2"/>
              </a:solidFill>
              <a:latin typeface="Futura PT Demi" panose="020B0502020204020303" pitchFamily="34" charset="77"/>
            </a:rPr>
            <a:t>Task description</a:t>
          </a:r>
        </a:p>
      </dgm:t>
    </dgm:pt>
    <dgm:pt modelId="{0D19FA60-5F9C-420B-AD2F-A0656A7F0783}" type="sibTrans" cxnId="{59DDA576-1BA9-49E8-9D1D-361FF667A19A}">
      <dgm:prSet/>
      <dgm:spPr/>
      <dgm:t>
        <a:bodyPr/>
        <a:lstStyle/>
        <a:p>
          <a:endParaRPr lang="en-US"/>
        </a:p>
      </dgm:t>
    </dgm:pt>
    <dgm:pt modelId="{0F3EB6E4-07A5-4199-9C2F-8B91F53579FE}" type="parTrans" cxnId="{59DDA576-1BA9-49E8-9D1D-361FF667A19A}">
      <dgm:prSet/>
      <dgm:spPr/>
      <dgm:t>
        <a:bodyPr/>
        <a:lstStyle/>
        <a:p>
          <a:endParaRPr lang="en-US"/>
        </a:p>
      </dgm:t>
    </dgm:pt>
    <dgm:pt modelId="{44B2544A-D122-4B95-A36C-B03D9E272B48}">
      <dgm:prSet phldrT="[Text]"/>
      <dgm:spPr>
        <a:gradFill rotWithShape="0">
          <a:gsLst>
            <a:gs pos="1000">
              <a:srgbClr val="159895"/>
            </a:gs>
            <a:gs pos="47000">
              <a:srgbClr val="159895"/>
            </a:gs>
            <a:gs pos="100000">
              <a:srgbClr val="0C697E"/>
            </a:gs>
          </a:gsLst>
          <a:lin ang="1800000" scaled="0"/>
        </a:gradFill>
        <a:ln>
          <a:noFill/>
        </a:ln>
      </dgm:spPr>
      <dgm:t>
        <a:bodyPr/>
        <a:lstStyle/>
        <a:p>
          <a:r>
            <a:rPr lang="en-US" b="1" i="0" dirty="0">
              <a:solidFill>
                <a:schemeClr val="bg2"/>
              </a:solidFill>
              <a:latin typeface="Futura PT Demi" panose="020B0502020204020303" pitchFamily="34" charset="77"/>
            </a:rPr>
            <a:t>Task description</a:t>
          </a:r>
        </a:p>
      </dgm:t>
    </dgm:pt>
    <dgm:pt modelId="{F32DECE0-DC7F-4DCF-A10D-96A117A49197}" type="sibTrans" cxnId="{F89EA6DF-D106-435E-9337-D23286A767A6}">
      <dgm:prSet/>
      <dgm:spPr/>
      <dgm:t>
        <a:bodyPr/>
        <a:lstStyle/>
        <a:p>
          <a:endParaRPr lang="en-US"/>
        </a:p>
      </dgm:t>
    </dgm:pt>
    <dgm:pt modelId="{9EE40E78-C1B8-4A87-A668-53AD816CED24}" type="parTrans" cxnId="{F89EA6DF-D106-435E-9337-D23286A767A6}">
      <dgm:prSet/>
      <dgm:spPr/>
      <dgm:t>
        <a:bodyPr/>
        <a:lstStyle/>
        <a:p>
          <a:endParaRPr lang="en-US"/>
        </a:p>
      </dgm:t>
    </dgm:pt>
    <dgm:pt modelId="{796F6B06-8E13-B845-9B7E-BE5595AEE0ED}">
      <dgm:prSet/>
      <dgm:spPr>
        <a:gradFill rotWithShape="0">
          <a:gsLst>
            <a:gs pos="0">
              <a:srgbClr val="159895"/>
            </a:gs>
            <a:gs pos="50000">
              <a:srgbClr val="159895"/>
            </a:gs>
            <a:gs pos="100000">
              <a:srgbClr val="0C697E"/>
            </a:gs>
          </a:gsLst>
          <a:lin ang="4200000" scaled="0"/>
        </a:gradFill>
      </dgm:spPr>
      <dgm:t>
        <a:bodyPr/>
        <a:lstStyle/>
        <a:p>
          <a:r>
            <a:rPr lang="en-US" b="1" i="0" dirty="0">
              <a:solidFill>
                <a:schemeClr val="bg2"/>
              </a:solidFill>
              <a:latin typeface="Futura PT Demi" panose="020B0502020204020303" pitchFamily="34" charset="77"/>
            </a:rPr>
            <a:t>Step 2 Title</a:t>
          </a:r>
        </a:p>
      </dgm:t>
    </dgm:pt>
    <dgm:pt modelId="{54047B8B-0E2D-0442-87E1-4B67195849AD}" type="parTrans" cxnId="{788BDD75-0DC1-D34C-A215-705AB7FB670B}">
      <dgm:prSet/>
      <dgm:spPr/>
      <dgm:t>
        <a:bodyPr/>
        <a:lstStyle/>
        <a:p>
          <a:endParaRPr lang="en-US"/>
        </a:p>
      </dgm:t>
    </dgm:pt>
    <dgm:pt modelId="{886623B8-7410-BE4F-B47F-405AFC7591EF}" type="sibTrans" cxnId="{788BDD75-0DC1-D34C-A215-705AB7FB670B}">
      <dgm:prSet/>
      <dgm:spPr/>
      <dgm:t>
        <a:bodyPr/>
        <a:lstStyle/>
        <a:p>
          <a:endParaRPr lang="en-US"/>
        </a:p>
      </dgm:t>
    </dgm:pt>
    <dgm:pt modelId="{090642A3-B608-B54E-AA61-FD03C21ACFE1}">
      <dgm:prSet/>
      <dgm:spPr>
        <a:gradFill rotWithShape="0">
          <a:gsLst>
            <a:gs pos="0">
              <a:srgbClr val="159895"/>
            </a:gs>
            <a:gs pos="50000">
              <a:srgbClr val="159895"/>
            </a:gs>
            <a:gs pos="100000">
              <a:srgbClr val="0C697E"/>
            </a:gs>
          </a:gsLst>
          <a:lin ang="4200000" scaled="0"/>
        </a:gradFill>
      </dgm:spPr>
      <dgm:t>
        <a:bodyPr/>
        <a:lstStyle/>
        <a:p>
          <a:r>
            <a:rPr lang="en-US" b="1" i="0">
              <a:solidFill>
                <a:schemeClr val="bg2"/>
              </a:solidFill>
              <a:latin typeface="Futura PT Demi" panose="020B0502020204020303" pitchFamily="34" charset="77"/>
            </a:rPr>
            <a:t>Task description</a:t>
          </a:r>
          <a:endParaRPr lang="en-US" b="1" i="0" dirty="0">
            <a:solidFill>
              <a:schemeClr val="bg2"/>
            </a:solidFill>
            <a:latin typeface="Futura PT Demi" panose="020B0502020204020303" pitchFamily="34" charset="77"/>
          </a:endParaRPr>
        </a:p>
      </dgm:t>
    </dgm:pt>
    <dgm:pt modelId="{BB0BF981-5BD9-C045-9877-898CDF82782E}" type="parTrans" cxnId="{470AFBF2-780C-7E4D-B2D0-D49FF8FC9CB7}">
      <dgm:prSet/>
      <dgm:spPr/>
      <dgm:t>
        <a:bodyPr/>
        <a:lstStyle/>
        <a:p>
          <a:endParaRPr lang="en-US"/>
        </a:p>
      </dgm:t>
    </dgm:pt>
    <dgm:pt modelId="{4E9E661E-30FC-BB49-BF0A-433AC6AF98B8}" type="sibTrans" cxnId="{470AFBF2-780C-7E4D-B2D0-D49FF8FC9CB7}">
      <dgm:prSet/>
      <dgm:spPr/>
      <dgm:t>
        <a:bodyPr/>
        <a:lstStyle/>
        <a:p>
          <a:endParaRPr lang="en-US"/>
        </a:p>
      </dgm:t>
    </dgm:pt>
    <dgm:pt modelId="{85F923C7-16AA-6A4E-A6B2-EA6DB2131D90}">
      <dgm:prSet/>
      <dgm:spPr>
        <a:gradFill rotWithShape="0">
          <a:gsLst>
            <a:gs pos="0">
              <a:srgbClr val="159895"/>
            </a:gs>
            <a:gs pos="50000">
              <a:srgbClr val="159895"/>
            </a:gs>
            <a:gs pos="100000">
              <a:srgbClr val="0C697E"/>
            </a:gs>
          </a:gsLst>
          <a:lin ang="4200000" scaled="0"/>
        </a:gradFill>
      </dgm:spPr>
      <dgm:t>
        <a:bodyPr/>
        <a:lstStyle/>
        <a:p>
          <a:r>
            <a:rPr lang="en-US" b="1" i="0" dirty="0">
              <a:solidFill>
                <a:schemeClr val="bg2"/>
              </a:solidFill>
              <a:latin typeface="Futura PT Demi" panose="020B0502020204020303" pitchFamily="34" charset="77"/>
            </a:rPr>
            <a:t>Task description</a:t>
          </a:r>
        </a:p>
      </dgm:t>
    </dgm:pt>
    <dgm:pt modelId="{E554E1B3-9C33-074E-87ED-BF5CB29440FB}" type="parTrans" cxnId="{3D630C70-DF2E-A14A-AB1E-4C982EF70022}">
      <dgm:prSet/>
      <dgm:spPr/>
      <dgm:t>
        <a:bodyPr/>
        <a:lstStyle/>
        <a:p>
          <a:endParaRPr lang="en-US"/>
        </a:p>
      </dgm:t>
    </dgm:pt>
    <dgm:pt modelId="{BB9E59FF-CDCB-E641-9A94-F1DDB65C2DC0}" type="sibTrans" cxnId="{3D630C70-DF2E-A14A-AB1E-4C982EF70022}">
      <dgm:prSet/>
      <dgm:spPr/>
      <dgm:t>
        <a:bodyPr/>
        <a:lstStyle/>
        <a:p>
          <a:endParaRPr lang="en-US"/>
        </a:p>
      </dgm:t>
    </dgm:pt>
    <dgm:pt modelId="{7309B048-56B1-1C42-AAD4-61DE43382E23}">
      <dgm:prSet/>
      <dgm:spPr>
        <a:gradFill rotWithShape="0">
          <a:gsLst>
            <a:gs pos="0">
              <a:srgbClr val="159895"/>
            </a:gs>
            <a:gs pos="50000">
              <a:srgbClr val="159895"/>
            </a:gs>
            <a:gs pos="100000">
              <a:srgbClr val="0C697E"/>
            </a:gs>
          </a:gsLst>
          <a:lin ang="4200000" scaled="0"/>
        </a:gradFill>
      </dgm:spPr>
      <dgm:t>
        <a:bodyPr/>
        <a:lstStyle/>
        <a:p>
          <a:r>
            <a:rPr lang="en-US" b="1" i="0">
              <a:solidFill>
                <a:schemeClr val="bg2"/>
              </a:solidFill>
              <a:latin typeface="Futura PT Demi" panose="020B0502020204020303" pitchFamily="34" charset="77"/>
            </a:rPr>
            <a:t>Task description</a:t>
          </a:r>
          <a:endParaRPr lang="en-US" b="1" i="0" dirty="0">
            <a:solidFill>
              <a:schemeClr val="bg2"/>
            </a:solidFill>
            <a:latin typeface="Futura PT Demi" panose="020B0502020204020303" pitchFamily="34" charset="77"/>
          </a:endParaRPr>
        </a:p>
      </dgm:t>
    </dgm:pt>
    <dgm:pt modelId="{C574241A-78FA-3D4A-9A80-C9504ABC5272}" type="parTrans" cxnId="{692646EC-6ED7-8146-91C7-DE561C99319C}">
      <dgm:prSet/>
      <dgm:spPr/>
      <dgm:t>
        <a:bodyPr/>
        <a:lstStyle/>
        <a:p>
          <a:endParaRPr lang="en-US"/>
        </a:p>
      </dgm:t>
    </dgm:pt>
    <dgm:pt modelId="{3C16D0E5-9FC9-BE4D-9A00-2EFE44DC8E6D}" type="sibTrans" cxnId="{692646EC-6ED7-8146-91C7-DE561C99319C}">
      <dgm:prSet/>
      <dgm:spPr/>
      <dgm:t>
        <a:bodyPr/>
        <a:lstStyle/>
        <a:p>
          <a:endParaRPr lang="en-US"/>
        </a:p>
      </dgm:t>
    </dgm:pt>
    <dgm:pt modelId="{1B00455A-047E-DD43-8CA2-8E8C5338BBE8}">
      <dgm:prSet/>
      <dgm:spPr>
        <a:gradFill rotWithShape="0">
          <a:gsLst>
            <a:gs pos="0">
              <a:srgbClr val="159895"/>
            </a:gs>
            <a:gs pos="50000">
              <a:srgbClr val="159895"/>
            </a:gs>
            <a:gs pos="100000">
              <a:srgbClr val="0C697E"/>
            </a:gs>
          </a:gsLst>
          <a:lin ang="4200000" scaled="0"/>
        </a:gradFill>
      </dgm:spPr>
      <dgm:t>
        <a:bodyPr/>
        <a:lstStyle/>
        <a:p>
          <a:r>
            <a:rPr lang="en-US" b="1" i="0" dirty="0">
              <a:solidFill>
                <a:schemeClr val="bg2"/>
              </a:solidFill>
              <a:latin typeface="Futura PT Demi" panose="020B0502020204020303" pitchFamily="34" charset="77"/>
            </a:rPr>
            <a:t>Step 3 Title</a:t>
          </a:r>
        </a:p>
      </dgm:t>
    </dgm:pt>
    <dgm:pt modelId="{95BCE2AB-10B6-8641-B55F-05E0768919AC}" type="parTrans" cxnId="{7ED1B88B-F2E2-A648-81DE-27C3C7B96622}">
      <dgm:prSet/>
      <dgm:spPr/>
      <dgm:t>
        <a:bodyPr/>
        <a:lstStyle/>
        <a:p>
          <a:endParaRPr lang="en-US"/>
        </a:p>
      </dgm:t>
    </dgm:pt>
    <dgm:pt modelId="{25C852BE-5443-8449-9689-C3530CD4FC16}" type="sibTrans" cxnId="{7ED1B88B-F2E2-A648-81DE-27C3C7B96622}">
      <dgm:prSet/>
      <dgm:spPr/>
      <dgm:t>
        <a:bodyPr/>
        <a:lstStyle/>
        <a:p>
          <a:endParaRPr lang="en-US"/>
        </a:p>
      </dgm:t>
    </dgm:pt>
    <dgm:pt modelId="{D7F8E41A-E905-CF49-9E20-9DA9A51A15B5}">
      <dgm:prSet/>
      <dgm:spPr>
        <a:gradFill rotWithShape="0">
          <a:gsLst>
            <a:gs pos="0">
              <a:srgbClr val="159895"/>
            </a:gs>
            <a:gs pos="50000">
              <a:srgbClr val="159895"/>
            </a:gs>
            <a:gs pos="100000">
              <a:srgbClr val="0C697E"/>
            </a:gs>
          </a:gsLst>
          <a:lin ang="4200000" scaled="0"/>
        </a:gradFill>
      </dgm:spPr>
      <dgm:t>
        <a:bodyPr/>
        <a:lstStyle/>
        <a:p>
          <a:r>
            <a:rPr lang="en-US" b="1" i="0">
              <a:solidFill>
                <a:schemeClr val="bg2"/>
              </a:solidFill>
              <a:latin typeface="Futura PT Demi" panose="020B0502020204020303" pitchFamily="34" charset="77"/>
            </a:rPr>
            <a:t>Task description</a:t>
          </a:r>
          <a:endParaRPr lang="en-US" b="1" i="0" dirty="0">
            <a:solidFill>
              <a:schemeClr val="bg2"/>
            </a:solidFill>
            <a:latin typeface="Futura PT Demi" panose="020B0502020204020303" pitchFamily="34" charset="77"/>
          </a:endParaRPr>
        </a:p>
      </dgm:t>
    </dgm:pt>
    <dgm:pt modelId="{4FC64ED7-0368-6741-8807-C84C41BB2435}" type="parTrans" cxnId="{A360DF6C-6236-3D42-B1A3-624562D2BF05}">
      <dgm:prSet/>
      <dgm:spPr/>
      <dgm:t>
        <a:bodyPr/>
        <a:lstStyle/>
        <a:p>
          <a:endParaRPr lang="en-US"/>
        </a:p>
      </dgm:t>
    </dgm:pt>
    <dgm:pt modelId="{04BC0084-834B-5E47-BACD-C7FD6C3460E1}" type="sibTrans" cxnId="{A360DF6C-6236-3D42-B1A3-624562D2BF05}">
      <dgm:prSet/>
      <dgm:spPr/>
      <dgm:t>
        <a:bodyPr/>
        <a:lstStyle/>
        <a:p>
          <a:endParaRPr lang="en-US"/>
        </a:p>
      </dgm:t>
    </dgm:pt>
    <dgm:pt modelId="{61188B64-1DB7-F449-8B3F-2D51443578AE}">
      <dgm:prSet/>
      <dgm:spPr>
        <a:gradFill rotWithShape="0">
          <a:gsLst>
            <a:gs pos="0">
              <a:srgbClr val="159895"/>
            </a:gs>
            <a:gs pos="50000">
              <a:srgbClr val="159895"/>
            </a:gs>
            <a:gs pos="100000">
              <a:srgbClr val="0C697E"/>
            </a:gs>
          </a:gsLst>
          <a:lin ang="4200000" scaled="0"/>
        </a:gradFill>
      </dgm:spPr>
      <dgm:t>
        <a:bodyPr/>
        <a:lstStyle/>
        <a:p>
          <a:r>
            <a:rPr lang="en-US" b="1" i="0">
              <a:solidFill>
                <a:schemeClr val="bg2"/>
              </a:solidFill>
              <a:latin typeface="Futura PT Demi" panose="020B0502020204020303" pitchFamily="34" charset="77"/>
            </a:rPr>
            <a:t>Task description</a:t>
          </a:r>
          <a:endParaRPr lang="en-US" b="1" i="0" dirty="0">
            <a:solidFill>
              <a:schemeClr val="bg2"/>
            </a:solidFill>
            <a:latin typeface="Futura PT Demi" panose="020B0502020204020303" pitchFamily="34" charset="77"/>
          </a:endParaRPr>
        </a:p>
      </dgm:t>
    </dgm:pt>
    <dgm:pt modelId="{FCED459B-71FE-834A-A5F8-41C72D60D609}" type="parTrans" cxnId="{6E1FC540-31A8-F142-9505-5C22ECBDA751}">
      <dgm:prSet/>
      <dgm:spPr/>
      <dgm:t>
        <a:bodyPr/>
        <a:lstStyle/>
        <a:p>
          <a:endParaRPr lang="en-US"/>
        </a:p>
      </dgm:t>
    </dgm:pt>
    <dgm:pt modelId="{EFDDE1FE-D979-974B-A502-C7D928BEA07F}" type="sibTrans" cxnId="{6E1FC540-31A8-F142-9505-5C22ECBDA751}">
      <dgm:prSet/>
      <dgm:spPr/>
      <dgm:t>
        <a:bodyPr/>
        <a:lstStyle/>
        <a:p>
          <a:endParaRPr lang="en-US"/>
        </a:p>
      </dgm:t>
    </dgm:pt>
    <dgm:pt modelId="{DDD1B6C1-C562-4F4B-85FC-8C896F482F40}">
      <dgm:prSet/>
      <dgm:spPr>
        <a:gradFill rotWithShape="0">
          <a:gsLst>
            <a:gs pos="0">
              <a:srgbClr val="159895"/>
            </a:gs>
            <a:gs pos="50000">
              <a:srgbClr val="159895"/>
            </a:gs>
            <a:gs pos="100000">
              <a:srgbClr val="0C697E"/>
            </a:gs>
          </a:gsLst>
          <a:lin ang="4200000" scaled="0"/>
        </a:gradFill>
      </dgm:spPr>
      <dgm:t>
        <a:bodyPr/>
        <a:lstStyle/>
        <a:p>
          <a:r>
            <a:rPr lang="en-US" b="1" i="0">
              <a:solidFill>
                <a:schemeClr val="bg2"/>
              </a:solidFill>
              <a:latin typeface="Futura PT Demi" panose="020B0502020204020303" pitchFamily="34" charset="77"/>
            </a:rPr>
            <a:t>Task description</a:t>
          </a:r>
          <a:endParaRPr lang="en-US" b="1" i="0" dirty="0">
            <a:solidFill>
              <a:schemeClr val="bg2"/>
            </a:solidFill>
            <a:latin typeface="Futura PT Demi" panose="020B0502020204020303" pitchFamily="34" charset="77"/>
          </a:endParaRPr>
        </a:p>
      </dgm:t>
    </dgm:pt>
    <dgm:pt modelId="{A9AC72C9-6C36-4548-8DDD-40D929619002}" type="parTrans" cxnId="{8D3FEFA9-5798-E145-B431-A8D0665996A3}">
      <dgm:prSet/>
      <dgm:spPr/>
      <dgm:t>
        <a:bodyPr/>
        <a:lstStyle/>
        <a:p>
          <a:endParaRPr lang="en-US"/>
        </a:p>
      </dgm:t>
    </dgm:pt>
    <dgm:pt modelId="{D0EBEA41-4616-8748-9BD1-0C9C0AB10F9C}" type="sibTrans" cxnId="{8D3FEFA9-5798-E145-B431-A8D0665996A3}">
      <dgm:prSet/>
      <dgm:spPr/>
      <dgm:t>
        <a:bodyPr/>
        <a:lstStyle/>
        <a:p>
          <a:endParaRPr lang="en-US"/>
        </a:p>
      </dgm:t>
    </dgm:pt>
    <dgm:pt modelId="{6F1872F4-A030-4D64-A17C-72EA1ABBD62E}" type="pres">
      <dgm:prSet presAssocID="{CF9055CF-8DEB-4A02-949A-DE72B6AC5D37}" presName="Name0" presStyleCnt="0">
        <dgm:presLayoutVars>
          <dgm:dir/>
          <dgm:resizeHandles val="exact"/>
        </dgm:presLayoutVars>
      </dgm:prSet>
      <dgm:spPr/>
    </dgm:pt>
    <dgm:pt modelId="{DAD9059A-916A-4916-A2A8-B42491568DD3}" type="pres">
      <dgm:prSet presAssocID="{B6E26FFC-9977-4BBC-BEC7-3D6B63754E52}" presName="node" presStyleLbl="node1" presStyleIdx="0" presStyleCnt="3" custLinFactX="-64227" custLinFactNeighborX="-100000" custLinFactNeighborY="-29849">
        <dgm:presLayoutVars>
          <dgm:bulletEnabled val="1"/>
        </dgm:presLayoutVars>
      </dgm:prSet>
      <dgm:spPr/>
    </dgm:pt>
    <dgm:pt modelId="{9CF6765A-780F-7043-915A-06F9D98521E4}" type="pres">
      <dgm:prSet presAssocID="{48634C00-2335-4923-9072-EB7482323D9C}" presName="sibTrans" presStyleCnt="0"/>
      <dgm:spPr/>
    </dgm:pt>
    <dgm:pt modelId="{BDEDD3A2-70D5-3943-8D90-3408C70F000B}" type="pres">
      <dgm:prSet presAssocID="{796F6B06-8E13-B845-9B7E-BE5595AEE0ED}" presName="node" presStyleLbl="node1" presStyleIdx="1" presStyleCnt="3">
        <dgm:presLayoutVars>
          <dgm:bulletEnabled val="1"/>
        </dgm:presLayoutVars>
      </dgm:prSet>
      <dgm:spPr/>
    </dgm:pt>
    <dgm:pt modelId="{36FFDBEA-9714-6347-BD20-14FFD58101E1}" type="pres">
      <dgm:prSet presAssocID="{886623B8-7410-BE4F-B47F-405AFC7591EF}" presName="sibTrans" presStyleCnt="0"/>
      <dgm:spPr/>
    </dgm:pt>
    <dgm:pt modelId="{E02B8F0B-FFAE-9D49-9B29-22481DF49AEC}" type="pres">
      <dgm:prSet presAssocID="{1B00455A-047E-DD43-8CA2-8E8C5338BBE8}" presName="node" presStyleLbl="node1" presStyleIdx="2" presStyleCnt="3">
        <dgm:presLayoutVars>
          <dgm:bulletEnabled val="1"/>
        </dgm:presLayoutVars>
      </dgm:prSet>
      <dgm:spPr/>
    </dgm:pt>
  </dgm:ptLst>
  <dgm:cxnLst>
    <dgm:cxn modelId="{0676BA07-1135-49D0-993A-27A9F99FC0CD}" type="presOf" srcId="{B6E26FFC-9977-4BBC-BEC7-3D6B63754E52}" destId="{DAD9059A-916A-4916-A2A8-B42491568DD3}" srcOrd="0" destOrd="0" presId="urn:microsoft.com/office/officeart/2005/8/layout/hList6"/>
    <dgm:cxn modelId="{24094F1E-589E-A649-BD15-3B20CF80BA47}" type="presOf" srcId="{61188B64-1DB7-F449-8B3F-2D51443578AE}" destId="{E02B8F0B-FFAE-9D49-9B29-22481DF49AEC}" srcOrd="0" destOrd="2" presId="urn:microsoft.com/office/officeart/2005/8/layout/hList6"/>
    <dgm:cxn modelId="{6E1FC540-31A8-F142-9505-5C22ECBDA751}" srcId="{1B00455A-047E-DD43-8CA2-8E8C5338BBE8}" destId="{61188B64-1DB7-F449-8B3F-2D51443578AE}" srcOrd="1" destOrd="0" parTransId="{FCED459B-71FE-834A-A5F8-41C72D60D609}" sibTransId="{EFDDE1FE-D979-974B-A502-C7D928BEA07F}"/>
    <dgm:cxn modelId="{63BAA463-7C4A-DA4A-B6B5-663B327B3879}" type="presOf" srcId="{090642A3-B608-B54E-AA61-FD03C21ACFE1}" destId="{BDEDD3A2-70D5-3943-8D90-3408C70F000B}" srcOrd="0" destOrd="1" presId="urn:microsoft.com/office/officeart/2005/8/layout/hList6"/>
    <dgm:cxn modelId="{17E73148-9C08-4999-B21E-F3C5A0E3FC0C}" srcId="{CF9055CF-8DEB-4A02-949A-DE72B6AC5D37}" destId="{B6E26FFC-9977-4BBC-BEC7-3D6B63754E52}" srcOrd="0" destOrd="0" parTransId="{5CEFBD89-2F4F-4B51-A98A-0F3C86494166}" sibTransId="{48634C00-2335-4923-9072-EB7482323D9C}"/>
    <dgm:cxn modelId="{F4F3BD4C-7DE7-449F-8ECF-B43B2B86F2EB}" type="presOf" srcId="{CBCC21F5-552F-4D39-812E-6FCD4A366F58}" destId="{DAD9059A-916A-4916-A2A8-B42491568DD3}" srcOrd="0" destOrd="1" presId="urn:microsoft.com/office/officeart/2005/8/layout/hList6"/>
    <dgm:cxn modelId="{A360DF6C-6236-3D42-B1A3-624562D2BF05}" srcId="{1B00455A-047E-DD43-8CA2-8E8C5338BBE8}" destId="{D7F8E41A-E905-CF49-9E20-9DA9A51A15B5}" srcOrd="0" destOrd="0" parTransId="{4FC64ED7-0368-6741-8807-C84C41BB2435}" sibTransId="{04BC0084-834B-5E47-BACD-C7FD6C3460E1}"/>
    <dgm:cxn modelId="{3D630C70-DF2E-A14A-AB1E-4C982EF70022}" srcId="{796F6B06-8E13-B845-9B7E-BE5595AEE0ED}" destId="{85F923C7-16AA-6A4E-A6B2-EA6DB2131D90}" srcOrd="1" destOrd="0" parTransId="{E554E1B3-9C33-074E-87ED-BF5CB29440FB}" sibTransId="{BB9E59FF-CDCB-E641-9A94-F1DDB65C2DC0}"/>
    <dgm:cxn modelId="{788BDD75-0DC1-D34C-A215-705AB7FB670B}" srcId="{CF9055CF-8DEB-4A02-949A-DE72B6AC5D37}" destId="{796F6B06-8E13-B845-9B7E-BE5595AEE0ED}" srcOrd="1" destOrd="0" parTransId="{54047B8B-0E2D-0442-87E1-4B67195849AD}" sibTransId="{886623B8-7410-BE4F-B47F-405AFC7591EF}"/>
    <dgm:cxn modelId="{59DDA576-1BA9-49E8-9D1D-361FF667A19A}" srcId="{B6E26FFC-9977-4BBC-BEC7-3D6B63754E52}" destId="{62831651-7C26-466C-BAA4-31EA8D14E47A}" srcOrd="1" destOrd="0" parTransId="{0F3EB6E4-07A5-4199-9C2F-8B91F53579FE}" sibTransId="{0D19FA60-5F9C-420B-AD2F-A0656A7F0783}"/>
    <dgm:cxn modelId="{9CB4B27D-95A7-458D-A9CA-7754788DD095}" type="presOf" srcId="{62831651-7C26-466C-BAA4-31EA8D14E47A}" destId="{DAD9059A-916A-4916-A2A8-B42491568DD3}" srcOrd="0" destOrd="2" presId="urn:microsoft.com/office/officeart/2005/8/layout/hList6"/>
    <dgm:cxn modelId="{A2671C80-8A1A-0F48-9742-20E5250D161C}" type="presOf" srcId="{796F6B06-8E13-B845-9B7E-BE5595AEE0ED}" destId="{BDEDD3A2-70D5-3943-8D90-3408C70F000B}" srcOrd="0" destOrd="0" presId="urn:microsoft.com/office/officeart/2005/8/layout/hList6"/>
    <dgm:cxn modelId="{7ED1B88B-F2E2-A648-81DE-27C3C7B96622}" srcId="{CF9055CF-8DEB-4A02-949A-DE72B6AC5D37}" destId="{1B00455A-047E-DD43-8CA2-8E8C5338BBE8}" srcOrd="2" destOrd="0" parTransId="{95BCE2AB-10B6-8641-B55F-05E0768919AC}" sibTransId="{25C852BE-5443-8449-9689-C3530CD4FC16}"/>
    <dgm:cxn modelId="{8D3FEFA9-5798-E145-B431-A8D0665996A3}" srcId="{1B00455A-047E-DD43-8CA2-8E8C5338BBE8}" destId="{DDD1B6C1-C562-4F4B-85FC-8C896F482F40}" srcOrd="2" destOrd="0" parTransId="{A9AC72C9-6C36-4548-8DDD-40D929619002}" sibTransId="{D0EBEA41-4616-8748-9BD1-0C9C0AB10F9C}"/>
    <dgm:cxn modelId="{F5D355B0-AA6F-414C-8742-AF2CF8256474}" type="presOf" srcId="{7309B048-56B1-1C42-AAD4-61DE43382E23}" destId="{BDEDD3A2-70D5-3943-8D90-3408C70F000B}" srcOrd="0" destOrd="3" presId="urn:microsoft.com/office/officeart/2005/8/layout/hList6"/>
    <dgm:cxn modelId="{3B50A2DD-8777-42C9-93E1-40A37E404C87}" type="presOf" srcId="{44B2544A-D122-4B95-A36C-B03D9E272B48}" destId="{DAD9059A-916A-4916-A2A8-B42491568DD3}" srcOrd="0" destOrd="3" presId="urn:microsoft.com/office/officeart/2005/8/layout/hList6"/>
    <dgm:cxn modelId="{F89EA6DF-D106-435E-9337-D23286A767A6}" srcId="{B6E26FFC-9977-4BBC-BEC7-3D6B63754E52}" destId="{44B2544A-D122-4B95-A36C-B03D9E272B48}" srcOrd="2" destOrd="0" parTransId="{9EE40E78-C1B8-4A87-A668-53AD816CED24}" sibTransId="{F32DECE0-DC7F-4DCF-A10D-96A117A49197}"/>
    <dgm:cxn modelId="{3C41F2E0-4620-40B4-9857-68872B278EFB}" srcId="{B6E26FFC-9977-4BBC-BEC7-3D6B63754E52}" destId="{CBCC21F5-552F-4D39-812E-6FCD4A366F58}" srcOrd="0" destOrd="0" parTransId="{4A973A1C-85F1-4969-A536-D29940229E2C}" sibTransId="{3640B940-6901-481F-ADF7-6B77DEEED764}"/>
    <dgm:cxn modelId="{2959EAE1-857E-624F-8CEC-00F61F166A64}" type="presOf" srcId="{85F923C7-16AA-6A4E-A6B2-EA6DB2131D90}" destId="{BDEDD3A2-70D5-3943-8D90-3408C70F000B}" srcOrd="0" destOrd="2" presId="urn:microsoft.com/office/officeart/2005/8/layout/hList6"/>
    <dgm:cxn modelId="{24179AE2-AA7E-4702-A358-E95F80152CCA}" type="presOf" srcId="{CF9055CF-8DEB-4A02-949A-DE72B6AC5D37}" destId="{6F1872F4-A030-4D64-A17C-72EA1ABBD62E}" srcOrd="0" destOrd="0" presId="urn:microsoft.com/office/officeart/2005/8/layout/hList6"/>
    <dgm:cxn modelId="{042202E5-792A-2E4A-9F67-E9290F062F48}" type="presOf" srcId="{DDD1B6C1-C562-4F4B-85FC-8C896F482F40}" destId="{E02B8F0B-FFAE-9D49-9B29-22481DF49AEC}" srcOrd="0" destOrd="3" presId="urn:microsoft.com/office/officeart/2005/8/layout/hList6"/>
    <dgm:cxn modelId="{692646EC-6ED7-8146-91C7-DE561C99319C}" srcId="{796F6B06-8E13-B845-9B7E-BE5595AEE0ED}" destId="{7309B048-56B1-1C42-AAD4-61DE43382E23}" srcOrd="2" destOrd="0" parTransId="{C574241A-78FA-3D4A-9A80-C9504ABC5272}" sibTransId="{3C16D0E5-9FC9-BE4D-9A00-2EFE44DC8E6D}"/>
    <dgm:cxn modelId="{470AFBF2-780C-7E4D-B2D0-D49FF8FC9CB7}" srcId="{796F6B06-8E13-B845-9B7E-BE5595AEE0ED}" destId="{090642A3-B608-B54E-AA61-FD03C21ACFE1}" srcOrd="0" destOrd="0" parTransId="{BB0BF981-5BD9-C045-9877-898CDF82782E}" sibTransId="{4E9E661E-30FC-BB49-BF0A-433AC6AF98B8}"/>
    <dgm:cxn modelId="{799800F3-6662-A64F-B631-DC018622A077}" type="presOf" srcId="{1B00455A-047E-DD43-8CA2-8E8C5338BBE8}" destId="{E02B8F0B-FFAE-9D49-9B29-22481DF49AEC}" srcOrd="0" destOrd="0" presId="urn:microsoft.com/office/officeart/2005/8/layout/hList6"/>
    <dgm:cxn modelId="{3DD557FC-99B7-5740-AFEE-C9AA86B92B74}" type="presOf" srcId="{D7F8E41A-E905-CF49-9E20-9DA9A51A15B5}" destId="{E02B8F0B-FFAE-9D49-9B29-22481DF49AEC}" srcOrd="0" destOrd="1" presId="urn:microsoft.com/office/officeart/2005/8/layout/hList6"/>
    <dgm:cxn modelId="{FD54A181-98DF-439C-9CA4-93CD1333DEC4}" type="presParOf" srcId="{6F1872F4-A030-4D64-A17C-72EA1ABBD62E}" destId="{DAD9059A-916A-4916-A2A8-B42491568DD3}" srcOrd="0" destOrd="0" presId="urn:microsoft.com/office/officeart/2005/8/layout/hList6"/>
    <dgm:cxn modelId="{330C62C4-F11A-EE47-8AC5-239141C7CD50}" type="presParOf" srcId="{6F1872F4-A030-4D64-A17C-72EA1ABBD62E}" destId="{9CF6765A-780F-7043-915A-06F9D98521E4}" srcOrd="1" destOrd="0" presId="urn:microsoft.com/office/officeart/2005/8/layout/hList6"/>
    <dgm:cxn modelId="{6134C6D9-AE8F-664F-8C45-8DAC5D29568F}" type="presParOf" srcId="{6F1872F4-A030-4D64-A17C-72EA1ABBD62E}" destId="{BDEDD3A2-70D5-3943-8D90-3408C70F000B}" srcOrd="2" destOrd="0" presId="urn:microsoft.com/office/officeart/2005/8/layout/hList6"/>
    <dgm:cxn modelId="{D8EB44CD-B905-734C-9A8C-CF94CBA0DD82}" type="presParOf" srcId="{6F1872F4-A030-4D64-A17C-72EA1ABBD62E}" destId="{36FFDBEA-9714-6347-BD20-14FFD58101E1}" srcOrd="3" destOrd="0" presId="urn:microsoft.com/office/officeart/2005/8/layout/hList6"/>
    <dgm:cxn modelId="{A861C517-AF62-6544-8A17-753033BE5FCE}" type="presParOf" srcId="{6F1872F4-A030-4D64-A17C-72EA1ABBD62E}" destId="{E02B8F0B-FFAE-9D49-9B29-22481DF49AEC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D9059A-916A-4916-A2A8-B42491568DD3}">
      <dsp:nvSpPr>
        <dsp:cNvPr id="0" name=""/>
        <dsp:cNvSpPr/>
      </dsp:nvSpPr>
      <dsp:spPr>
        <a:xfrm rot="16200000">
          <a:off x="-464943" y="464943"/>
          <a:ext cx="3986213" cy="3056325"/>
        </a:xfrm>
        <a:prstGeom prst="flowChartManualOperation">
          <a:avLst/>
        </a:prstGeom>
        <a:gradFill rotWithShape="0">
          <a:gsLst>
            <a:gs pos="1000">
              <a:srgbClr val="159895"/>
            </a:gs>
            <a:gs pos="47000">
              <a:srgbClr val="159895"/>
            </a:gs>
            <a:gs pos="100000">
              <a:srgbClr val="0C697E"/>
            </a:gs>
          </a:gsLst>
          <a:lin ang="18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6850" tIns="0" rIns="198624" bIns="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b="1" i="0" kern="1200" dirty="0">
              <a:solidFill>
                <a:schemeClr val="bg2"/>
              </a:solidFill>
              <a:latin typeface="Futura PT Demi" panose="020B0502020204020303" pitchFamily="34" charset="77"/>
            </a:rPr>
            <a:t>Step 1 Title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b="1" i="0" kern="1200" dirty="0">
              <a:solidFill>
                <a:schemeClr val="bg2"/>
              </a:solidFill>
              <a:latin typeface="Futura PT Demi" panose="020B0502020204020303" pitchFamily="34" charset="77"/>
            </a:rPr>
            <a:t>Task description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b="1" i="0" kern="1200" dirty="0">
              <a:solidFill>
                <a:schemeClr val="bg2"/>
              </a:solidFill>
              <a:latin typeface="Futura PT Demi" panose="020B0502020204020303" pitchFamily="34" charset="77"/>
            </a:rPr>
            <a:t>Task description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b="1" i="0" kern="1200" dirty="0">
              <a:solidFill>
                <a:schemeClr val="bg2"/>
              </a:solidFill>
              <a:latin typeface="Futura PT Demi" panose="020B0502020204020303" pitchFamily="34" charset="77"/>
            </a:rPr>
            <a:t>Task description</a:t>
          </a:r>
        </a:p>
      </dsp:txBody>
      <dsp:txXfrm rot="5400000">
        <a:off x="1" y="797242"/>
        <a:ext cx="3056325" cy="2391727"/>
      </dsp:txXfrm>
    </dsp:sp>
    <dsp:sp modelId="{BDEDD3A2-70D5-3943-8D90-3408C70F000B}">
      <dsp:nvSpPr>
        <dsp:cNvPr id="0" name=""/>
        <dsp:cNvSpPr/>
      </dsp:nvSpPr>
      <dsp:spPr>
        <a:xfrm rot="16200000">
          <a:off x="2821780" y="464943"/>
          <a:ext cx="3986213" cy="3056325"/>
        </a:xfrm>
        <a:prstGeom prst="flowChartManualOperation">
          <a:avLst/>
        </a:prstGeom>
        <a:gradFill rotWithShape="0">
          <a:gsLst>
            <a:gs pos="0">
              <a:srgbClr val="159895"/>
            </a:gs>
            <a:gs pos="50000">
              <a:srgbClr val="159895"/>
            </a:gs>
            <a:gs pos="100000">
              <a:srgbClr val="0C697E"/>
            </a:gs>
          </a:gsLst>
          <a:lin ang="42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6850" tIns="0" rIns="198624" bIns="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b="1" i="0" kern="1200" dirty="0">
              <a:solidFill>
                <a:schemeClr val="bg2"/>
              </a:solidFill>
              <a:latin typeface="Futura PT Demi" panose="020B0502020204020303" pitchFamily="34" charset="77"/>
            </a:rPr>
            <a:t>Step 2 Title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b="1" i="0" kern="1200">
              <a:solidFill>
                <a:schemeClr val="bg2"/>
              </a:solidFill>
              <a:latin typeface="Futura PT Demi" panose="020B0502020204020303" pitchFamily="34" charset="77"/>
            </a:rPr>
            <a:t>Task description</a:t>
          </a:r>
          <a:endParaRPr lang="en-US" sz="2400" b="1" i="0" kern="1200" dirty="0">
            <a:solidFill>
              <a:schemeClr val="bg2"/>
            </a:solidFill>
            <a:latin typeface="Futura PT Demi" panose="020B0502020204020303" pitchFamily="34" charset="77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b="1" i="0" kern="1200" dirty="0">
              <a:solidFill>
                <a:schemeClr val="bg2"/>
              </a:solidFill>
              <a:latin typeface="Futura PT Demi" panose="020B0502020204020303" pitchFamily="34" charset="77"/>
            </a:rPr>
            <a:t>Task description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b="1" i="0" kern="1200">
              <a:solidFill>
                <a:schemeClr val="bg2"/>
              </a:solidFill>
              <a:latin typeface="Futura PT Demi" panose="020B0502020204020303" pitchFamily="34" charset="77"/>
            </a:rPr>
            <a:t>Task description</a:t>
          </a:r>
          <a:endParaRPr lang="en-US" sz="2400" b="1" i="0" kern="1200" dirty="0">
            <a:solidFill>
              <a:schemeClr val="bg2"/>
            </a:solidFill>
            <a:latin typeface="Futura PT Demi" panose="020B0502020204020303" pitchFamily="34" charset="77"/>
          </a:endParaRPr>
        </a:p>
      </dsp:txBody>
      <dsp:txXfrm rot="5400000">
        <a:off x="3286724" y="797242"/>
        <a:ext cx="3056325" cy="2391727"/>
      </dsp:txXfrm>
    </dsp:sp>
    <dsp:sp modelId="{E02B8F0B-FFAE-9D49-9B29-22481DF49AEC}">
      <dsp:nvSpPr>
        <dsp:cNvPr id="0" name=""/>
        <dsp:cNvSpPr/>
      </dsp:nvSpPr>
      <dsp:spPr>
        <a:xfrm rot="16200000">
          <a:off x="6107330" y="464943"/>
          <a:ext cx="3986213" cy="3056325"/>
        </a:xfrm>
        <a:prstGeom prst="flowChartManualOperation">
          <a:avLst/>
        </a:prstGeom>
        <a:gradFill rotWithShape="0">
          <a:gsLst>
            <a:gs pos="0">
              <a:srgbClr val="159895"/>
            </a:gs>
            <a:gs pos="50000">
              <a:srgbClr val="159895"/>
            </a:gs>
            <a:gs pos="100000">
              <a:srgbClr val="0C697E"/>
            </a:gs>
          </a:gsLst>
          <a:lin ang="42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6850" tIns="0" rIns="198624" bIns="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b="1" i="0" kern="1200" dirty="0">
              <a:solidFill>
                <a:schemeClr val="bg2"/>
              </a:solidFill>
              <a:latin typeface="Futura PT Demi" panose="020B0502020204020303" pitchFamily="34" charset="77"/>
            </a:rPr>
            <a:t>Step 3 Title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b="1" i="0" kern="1200">
              <a:solidFill>
                <a:schemeClr val="bg2"/>
              </a:solidFill>
              <a:latin typeface="Futura PT Demi" panose="020B0502020204020303" pitchFamily="34" charset="77"/>
            </a:rPr>
            <a:t>Task description</a:t>
          </a:r>
          <a:endParaRPr lang="en-US" sz="2400" b="1" i="0" kern="1200" dirty="0">
            <a:solidFill>
              <a:schemeClr val="bg2"/>
            </a:solidFill>
            <a:latin typeface="Futura PT Demi" panose="020B0502020204020303" pitchFamily="34" charset="77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b="1" i="0" kern="1200">
              <a:solidFill>
                <a:schemeClr val="bg2"/>
              </a:solidFill>
              <a:latin typeface="Futura PT Demi" panose="020B0502020204020303" pitchFamily="34" charset="77"/>
            </a:rPr>
            <a:t>Task description</a:t>
          </a:r>
          <a:endParaRPr lang="en-US" sz="2400" b="1" i="0" kern="1200" dirty="0">
            <a:solidFill>
              <a:schemeClr val="bg2"/>
            </a:solidFill>
            <a:latin typeface="Futura PT Demi" panose="020B0502020204020303" pitchFamily="34" charset="77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b="1" i="0" kern="1200">
              <a:solidFill>
                <a:schemeClr val="bg2"/>
              </a:solidFill>
              <a:latin typeface="Futura PT Demi" panose="020B0502020204020303" pitchFamily="34" charset="77"/>
            </a:rPr>
            <a:t>Task description</a:t>
          </a:r>
          <a:endParaRPr lang="en-US" sz="2400" b="1" i="0" kern="1200" dirty="0">
            <a:solidFill>
              <a:schemeClr val="bg2"/>
            </a:solidFill>
            <a:latin typeface="Futura PT Demi" panose="020B0502020204020303" pitchFamily="34" charset="77"/>
          </a:endParaRPr>
        </a:p>
      </dsp:txBody>
      <dsp:txXfrm rot="5400000">
        <a:off x="6572274" y="797242"/>
        <a:ext cx="3056325" cy="23917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EBDA6D-DC69-4DCE-BAF7-6763517D3376}" type="datetimeFigureOut">
              <a:rPr lang="en-US"/>
              <a:t>6/4/2024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977E94-A6AB-4E02-8E43-E89F9CF4757F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542583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7F6C43-988E-4257-9A1C-C162EF036D58}" type="datetimeFigureOut">
              <a:rPr lang="en-US"/>
              <a:t>6/4/2024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D491D0-8E1B-49C7-849B-A28568D94497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263258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 bwMode="inv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">
          <a:xfrm>
            <a:off x="3175199" y="1767016"/>
            <a:ext cx="8500062" cy="2261287"/>
          </a:xfrm>
        </p:spPr>
        <p:txBody>
          <a:bodyPr anchor="b"/>
          <a:lstStyle>
            <a:lvl1pPr algn="l">
              <a:lnSpc>
                <a:spcPct val="90000"/>
              </a:lnSpc>
              <a:defRPr sz="6000" b="1" i="0">
                <a:solidFill>
                  <a:schemeClr val="tx1"/>
                </a:solidFill>
                <a:latin typeface="Futura PT Heavy" panose="020B0502020204020303" pitchFamily="34" charset="77"/>
              </a:defRPr>
            </a:lvl1pPr>
          </a:lstStyle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75199" y="4794422"/>
            <a:ext cx="8500062" cy="609558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2400" b="0" i="0">
                <a:latin typeface="Futura PT Book" panose="020B0502020204020303" pitchFamily="34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047549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998555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541333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 bwMode="inv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">
          <a:xfrm>
            <a:off x="4542350" y="1025611"/>
            <a:ext cx="6764081" cy="30644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50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42350" y="4769708"/>
            <a:ext cx="6764081" cy="704336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82452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773" y="2003462"/>
            <a:ext cx="5687786" cy="44220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6514" y="2003462"/>
            <a:ext cx="5533616" cy="442205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201040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4261286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641611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30296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>
            <a:lvl1pPr>
              <a:defRPr sz="30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2"/>
          <p:cNvSpPr>
            <a:spLocks noGrp="1"/>
          </p:cNvSpPr>
          <p:nvPr>
            <p:ph type="body" sz="half" idx="2"/>
          </p:nvPr>
        </p:nvSpPr>
        <p:spPr>
          <a:xfrm>
            <a:off x="407773" y="2014150"/>
            <a:ext cx="4819135" cy="4448433"/>
          </a:xfrm>
        </p:spPr>
        <p:txBody>
          <a:bodyPr>
            <a:normAutofit/>
          </a:bodyPr>
          <a:lstStyle>
            <a:lvl1pPr marL="0" indent="0">
              <a:spcBef>
                <a:spcPts val="1500"/>
              </a:spcBef>
              <a:buNone/>
              <a:defRPr sz="2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Content Placeholder 3"/>
          <p:cNvSpPr>
            <a:spLocks noGrp="1"/>
          </p:cNvSpPr>
          <p:nvPr>
            <p:ph idx="1"/>
          </p:nvPr>
        </p:nvSpPr>
        <p:spPr>
          <a:xfrm>
            <a:off x="5486400" y="2014151"/>
            <a:ext cx="6363730" cy="4448431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14742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>
            <a:lvl1pPr>
              <a:defRPr sz="30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7773" y="2038864"/>
            <a:ext cx="4868562" cy="4448433"/>
          </a:xfrm>
        </p:spPr>
        <p:txBody>
          <a:bodyPr>
            <a:normAutofit/>
          </a:bodyPr>
          <a:lstStyle>
            <a:lvl1pPr marL="0" indent="0">
              <a:buNone/>
              <a:defRPr sz="2200" b="0" i="0">
                <a:latin typeface="Futura PT Book" panose="020B0502020204020303" pitchFamily="34" charset="77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5518896" y="2038864"/>
            <a:ext cx="6331234" cy="4448433"/>
          </a:xfrm>
        </p:spPr>
        <p:txBody>
          <a:bodyPr tIns="137160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4161366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407773" y="1000897"/>
            <a:ext cx="11442357" cy="8275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773" y="1952369"/>
            <a:ext cx="11442357" cy="45349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871921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5000"/>
        </a:lnSpc>
        <a:spcBef>
          <a:spcPct val="0"/>
        </a:spcBef>
        <a:buNone/>
        <a:defRPr sz="3000" b="1" i="0" kern="1200">
          <a:solidFill>
            <a:schemeClr val="tx2"/>
          </a:solidFill>
          <a:latin typeface="Futura PT Heavy" panose="020B0502020204020303" pitchFamily="34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500"/>
        </a:spcBef>
        <a:buFont typeface="Wingdings" panose="05000000000000000000" pitchFamily="2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300"/>
        </a:spcBef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300"/>
        </a:spcBef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0"/>
        </a:spcBef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0"/>
        </a:spcBef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ts val="0"/>
        </a:spcBef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ts val="0"/>
        </a:spcBef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ts val="0"/>
        </a:spcBef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ts val="0"/>
        </a:spcBef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/>
              <a:t>TITLE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732698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3DD8A9-7BBC-9766-8A96-BC7D9FBC82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 a Slide Title - 5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D566EA-7D14-1B9E-589D-D50D8F4738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42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83124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Title and Content Layout with List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Futura PT Book" panose="020B0502020204020303" pitchFamily="34" charset="77"/>
              </a:rPr>
              <a:t>Add your first bullet point here</a:t>
            </a:r>
          </a:p>
          <a:p>
            <a:r>
              <a:rPr lang="en-US" dirty="0">
                <a:latin typeface="Futura PT Book" panose="020B0502020204020303" pitchFamily="34" charset="77"/>
              </a:rPr>
              <a:t>Add your second bullet point here</a:t>
            </a:r>
          </a:p>
          <a:p>
            <a:r>
              <a:rPr lang="en-US" dirty="0">
                <a:latin typeface="Futura PT Book" panose="020B0502020204020303" pitchFamily="34" charset="77"/>
              </a:rPr>
              <a:t>Add your third bullet point here</a:t>
            </a:r>
          </a:p>
        </p:txBody>
      </p:sp>
    </p:spTree>
    <p:extLst>
      <p:ext uri="{BB962C8B-B14F-4D97-AF65-F5344CB8AC3E}">
        <p14:creationId xmlns:p14="http://schemas.microsoft.com/office/powerpoint/2010/main" val="1440355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Title and Content Layout with Chart</a:t>
            </a:r>
            <a:endParaRPr lang="en-US" dirty="0"/>
          </a:p>
        </p:txBody>
      </p:sp>
      <p:graphicFrame>
        <p:nvGraphicFramePr>
          <p:cNvPr id="9" name="Content Placeholder 2" descr="Clustered column chart showing the values of 3 series for 4 categories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4275733"/>
              </p:ext>
            </p:extLst>
          </p:nvPr>
        </p:nvGraphicFramePr>
        <p:xfrm>
          <a:off x="1279525" y="2190750"/>
          <a:ext cx="9629775" cy="39862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48256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Two Content Layout with Table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>
                <a:latin typeface="Futura PT Medium" panose="020B0502020204020303" pitchFamily="34" charset="77"/>
              </a:rPr>
              <a:t>First bullet point here</a:t>
            </a:r>
          </a:p>
          <a:p>
            <a:r>
              <a:rPr lang="en-US" dirty="0">
                <a:latin typeface="Futura PT Medium" panose="020B0502020204020303" pitchFamily="34" charset="77"/>
              </a:rPr>
              <a:t>Second bullet point here</a:t>
            </a:r>
          </a:p>
          <a:p>
            <a:r>
              <a:rPr lang="en-US" dirty="0">
                <a:latin typeface="Futura PT Medium" panose="020B0502020204020303" pitchFamily="34" charset="77"/>
              </a:rPr>
              <a:t>Third bullet point here</a:t>
            </a:r>
          </a:p>
        </p:txBody>
      </p:sp>
      <p:graphicFrame>
        <p:nvGraphicFramePr>
          <p:cNvPr id="12" name="Content Placeholder 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010946445"/>
              </p:ext>
            </p:extLst>
          </p:nvPr>
        </p:nvGraphicFramePr>
        <p:xfrm>
          <a:off x="6415088" y="2193925"/>
          <a:ext cx="4494213" cy="1896224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4980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80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980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74056">
                <a:tc>
                  <a:txBody>
                    <a:bodyPr/>
                    <a:lstStyle/>
                    <a:p>
                      <a:r>
                        <a:rPr lang="en-US" b="0" i="0" dirty="0">
                          <a:latin typeface="Futura PT Medium" panose="020B0502020204020303" pitchFamily="34" charset="77"/>
                        </a:rPr>
                        <a:t>Class</a:t>
                      </a:r>
                      <a:endParaRPr b="0" i="0" dirty="0">
                        <a:latin typeface="Futura PT Medium" panose="020B0502020204020303" pitchFamily="34" charset="77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b="0" i="0" dirty="0">
                          <a:latin typeface="Futura PT Medium" panose="020B0502020204020303" pitchFamily="34" charset="77"/>
                        </a:rPr>
                        <a:t>Group 1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b="0" i="0" dirty="0">
                          <a:latin typeface="Futura PT Medium" panose="020B0502020204020303" pitchFamily="34" charset="77"/>
                        </a:rPr>
                        <a:t>Group 2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4056">
                <a:tc>
                  <a:txBody>
                    <a:bodyPr/>
                    <a:lstStyle/>
                    <a:p>
                      <a:r>
                        <a:rPr b="0" i="0" dirty="0">
                          <a:latin typeface="Futura PT Medium" panose="020B0502020204020303" pitchFamily="34" charset="77"/>
                        </a:rPr>
                        <a:t>Class 1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159895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b="0" i="0" dirty="0">
                          <a:latin typeface="Futura PT Medium" panose="020B0502020204020303" pitchFamily="34" charset="77"/>
                        </a:rPr>
                        <a:t>82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159895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b="0" i="0" dirty="0">
                          <a:latin typeface="Futura PT Medium" panose="020B0502020204020303" pitchFamily="34" charset="77"/>
                        </a:rPr>
                        <a:t>95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159895">
                        <a:alpha val="1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4056">
                <a:tc>
                  <a:txBody>
                    <a:bodyPr/>
                    <a:lstStyle/>
                    <a:p>
                      <a:r>
                        <a:rPr b="0" i="0" dirty="0">
                          <a:latin typeface="Futura PT Medium" panose="020B0502020204020303" pitchFamily="34" charset="77"/>
                        </a:rPr>
                        <a:t>Class</a:t>
                      </a:r>
                      <a:r>
                        <a:rPr b="0" i="0" baseline="0" dirty="0">
                          <a:latin typeface="Futura PT Medium" panose="020B0502020204020303" pitchFamily="34" charset="77"/>
                        </a:rPr>
                        <a:t> 2</a:t>
                      </a:r>
                      <a:endParaRPr b="0" i="0" dirty="0">
                        <a:latin typeface="Futura PT Medium" panose="020B0502020204020303" pitchFamily="34" charset="7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b="0" i="0" dirty="0">
                          <a:latin typeface="Futura PT Medium" panose="020B0502020204020303" pitchFamily="34" charset="77"/>
                        </a:rPr>
                        <a:t>76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b="0" i="0" dirty="0">
                          <a:latin typeface="Futura PT Medium" panose="020B0502020204020303" pitchFamily="34" charset="77"/>
                        </a:rPr>
                        <a:t>88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4056">
                <a:tc>
                  <a:txBody>
                    <a:bodyPr/>
                    <a:lstStyle/>
                    <a:p>
                      <a:r>
                        <a:rPr b="0" i="0" dirty="0">
                          <a:latin typeface="Futura PT Medium" panose="020B0502020204020303" pitchFamily="34" charset="77"/>
                        </a:rPr>
                        <a:t>Class 3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989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b="0" i="0" dirty="0">
                          <a:latin typeface="Futura PT Medium" panose="020B0502020204020303" pitchFamily="34" charset="77"/>
                        </a:rPr>
                        <a:t>84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989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b="0" i="0" dirty="0">
                          <a:latin typeface="Futura PT Medium" panose="020B0502020204020303" pitchFamily="34" charset="77"/>
                        </a:rPr>
                        <a:t>90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9895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0705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Title and Content Layout with SmartArt</a:t>
            </a:r>
            <a:endParaRPr lang="en-US" dirty="0"/>
          </a:p>
        </p:txBody>
      </p:sp>
      <p:graphicFrame>
        <p:nvGraphicFramePr>
          <p:cNvPr id="8" name="Content Placeholder 2" descr="Trapezoid list showing 4 groups arranged from left to right with task descriptions under each group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3086212"/>
              </p:ext>
            </p:extLst>
          </p:nvPr>
        </p:nvGraphicFramePr>
        <p:xfrm>
          <a:off x="1279525" y="2190750"/>
          <a:ext cx="9629775" cy="39862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49699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 a Slide Title - 1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Futura PT Book" panose="020B0502020204020303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240797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3DD8A9-7BBC-9766-8A96-BC7D9FBC82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 a Slide Title - 2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D566EA-7D14-1B9E-589D-D50D8F4738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219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3DD8A9-7BBC-9766-8A96-BC7D9FBC82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 a Slide Title - 3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D566EA-7D14-1B9E-589D-D50D8F4738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599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3DD8A9-7BBC-9766-8A96-BC7D9FBC82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 a Slide Title - 4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D566EA-7D14-1B9E-589D-D50D8F4738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204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Educational subjects 16x9">
  <a:themeElements>
    <a:clrScheme name="Education">
      <a:dk1>
        <a:srgbClr val="3C4743"/>
      </a:dk1>
      <a:lt1>
        <a:srgbClr val="E5E6DA"/>
      </a:lt1>
      <a:dk2>
        <a:srgbClr val="000000"/>
      </a:dk2>
      <a:lt2>
        <a:srgbClr val="FFFFFF"/>
      </a:lt2>
      <a:accent1>
        <a:srgbClr val="DDC237"/>
      </a:accent1>
      <a:accent2>
        <a:srgbClr val="94A43E"/>
      </a:accent2>
      <a:accent3>
        <a:srgbClr val="6488A3"/>
      </a:accent3>
      <a:accent4>
        <a:srgbClr val="926E8F"/>
      </a:accent4>
      <a:accent5>
        <a:srgbClr val="96A1AA"/>
      </a:accent5>
      <a:accent6>
        <a:srgbClr val="A99E8A"/>
      </a:accent6>
      <a:hlink>
        <a:srgbClr val="6488A3"/>
      </a:hlink>
      <a:folHlink>
        <a:srgbClr val="926E8F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00001127.potx" id="{6B18C398-4F76-4BDC-B8A4-D02A96E0AA82}" vid="{FBF1AC64-E511-41D2-AA23-0E693E79CD77}"/>
    </a:ext>
  </a:extLst>
</a:theme>
</file>

<file path=ppt/theme/theme2.xml><?xml version="1.0" encoding="utf-8"?>
<a:theme xmlns:a="http://schemas.openxmlformats.org/drawingml/2006/main" name="Office Theme">
  <a:themeElements>
    <a:clrScheme name="Education">
      <a:dk1>
        <a:srgbClr val="3C4743"/>
      </a:dk1>
      <a:lt1>
        <a:srgbClr val="E5E6DA"/>
      </a:lt1>
      <a:dk2>
        <a:srgbClr val="000000"/>
      </a:dk2>
      <a:lt2>
        <a:srgbClr val="FFFFFF"/>
      </a:lt2>
      <a:accent1>
        <a:srgbClr val="DDC237"/>
      </a:accent1>
      <a:accent2>
        <a:srgbClr val="94A43E"/>
      </a:accent2>
      <a:accent3>
        <a:srgbClr val="6488A3"/>
      </a:accent3>
      <a:accent4>
        <a:srgbClr val="926E8F"/>
      </a:accent4>
      <a:accent5>
        <a:srgbClr val="96A1AA"/>
      </a:accent5>
      <a:accent6>
        <a:srgbClr val="A99E8A"/>
      </a:accent6>
      <a:hlink>
        <a:srgbClr val="6488A3"/>
      </a:hlink>
      <a:folHlink>
        <a:srgbClr val="926E8F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Education">
      <a:dk1>
        <a:srgbClr val="3C4743"/>
      </a:dk1>
      <a:lt1>
        <a:srgbClr val="E5E6DA"/>
      </a:lt1>
      <a:dk2>
        <a:srgbClr val="000000"/>
      </a:dk2>
      <a:lt2>
        <a:srgbClr val="FFFFFF"/>
      </a:lt2>
      <a:accent1>
        <a:srgbClr val="DDC237"/>
      </a:accent1>
      <a:accent2>
        <a:srgbClr val="94A43E"/>
      </a:accent2>
      <a:accent3>
        <a:srgbClr val="6488A3"/>
      </a:accent3>
      <a:accent4>
        <a:srgbClr val="926E8F"/>
      </a:accent4>
      <a:accent5>
        <a:srgbClr val="96A1AA"/>
      </a:accent5>
      <a:accent6>
        <a:srgbClr val="A99E8A"/>
      </a:accent6>
      <a:hlink>
        <a:srgbClr val="6488A3"/>
      </a:hlink>
      <a:folHlink>
        <a:srgbClr val="926E8F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D35E192B445F94DBD606CDE6F0C7F52" ma:contentTypeVersion="16" ma:contentTypeDescription="Create a new document." ma:contentTypeScope="" ma:versionID="08b3f2d8a38217f2fe946a50586b1d2e">
  <xsd:schema xmlns:xsd="http://www.w3.org/2001/XMLSchema" xmlns:xs="http://www.w3.org/2001/XMLSchema" xmlns:p="http://schemas.microsoft.com/office/2006/metadata/properties" xmlns:ns2="6c8f6cd9-ac84-4bfc-a6a0-d2845a56b14b" xmlns:ns3="8f7a9ff5-2916-4c9f-b38b-69ccf6165550" targetNamespace="http://schemas.microsoft.com/office/2006/metadata/properties" ma:root="true" ma:fieldsID="c038c28d155abb071f302bdf3361cffd" ns2:_="" ns3:_="">
    <xsd:import namespace="6c8f6cd9-ac84-4bfc-a6a0-d2845a56b14b"/>
    <xsd:import namespace="8f7a9ff5-2916-4c9f-b38b-69ccf616555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Locatio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c8f6cd9-ac84-4bfc-a6a0-d2845a56b14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06aaa40-c663-4506-a8f2-94edda6b6de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7a9ff5-2916-4c9f-b38b-69ccf6165550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c739bd8e-0ff6-4d44-9f04-69ff4ce2f1e3}" ma:internalName="TaxCatchAll" ma:showField="CatchAllData" ma:web="8f7a9ff5-2916-4c9f-b38b-69ccf616555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f7a9ff5-2916-4c9f-b38b-69ccf6165550" xsi:nil="true"/>
    <lcf76f155ced4ddcb4097134ff3c332f xmlns="6c8f6cd9-ac84-4bfc-a6a0-d2845a56b14b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E970070F-39D1-4ADA-9962-20686CFBF61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DCF6E4C-92BD-4CB4-BD2D-36636AB6E9D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c8f6cd9-ac84-4bfc-a6a0-d2845a56b14b"/>
    <ds:schemaRef ds:uri="8f7a9ff5-2916-4c9f-b38b-69ccf616555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0915937-49F2-49E8-9ED4-F0C5FD6B4FE8}">
  <ds:schemaRefs>
    <ds:schemaRef ds:uri="http://schemas.microsoft.com/office/2006/documentManagement/types"/>
    <ds:schemaRef ds:uri="http://www.w3.org/XML/1998/namespace"/>
    <ds:schemaRef ds:uri="8f7a9ff5-2916-4c9f-b38b-69ccf6165550"/>
    <ds:schemaRef ds:uri="http://purl.org/dc/elements/1.1/"/>
    <ds:schemaRef ds:uri="55a0f2b5-d703-439e-a816-dbf92b32d2fd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purl.org/dc/dcmitype/"/>
    <ds:schemaRef ds:uri="6c8f6cd9-ac84-4bfc-a6a0-d2845a56b14b"/>
  </ds:schemaRefs>
</ds:datastoreItem>
</file>

<file path=docMetadata/LabelInfo.xml><?xml version="1.0" encoding="utf-8"?>
<clbl:labelList xmlns:clbl="http://schemas.microsoft.com/office/2020/mipLabelMetadata">
  <clbl:label id="{d026bb9f-849e-4520-adf3-36adc211bebd}" enabled="1" method="Privileged" siteId="{ac144e41-8001-48f0-9e1c-170716ed06b6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Educational subjects 16x9</Template>
  <TotalTime>52</TotalTime>
  <Words>131</Words>
  <Application>Microsoft Office PowerPoint</Application>
  <PresentationFormat>Widescreen</PresentationFormat>
  <Paragraphs>42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Calibri</vt:lpstr>
      <vt:lpstr>Futura PT Book</vt:lpstr>
      <vt:lpstr>Futura PT Demi</vt:lpstr>
      <vt:lpstr>Futura PT Heavy</vt:lpstr>
      <vt:lpstr>Futura PT Medium</vt:lpstr>
      <vt:lpstr>Wingdings</vt:lpstr>
      <vt:lpstr>Educational subjects 16x9</vt:lpstr>
      <vt:lpstr>TITLE</vt:lpstr>
      <vt:lpstr>Title and Content Layout with List</vt:lpstr>
      <vt:lpstr>Title and Content Layout with Chart</vt:lpstr>
      <vt:lpstr>Two Content Layout with Table</vt:lpstr>
      <vt:lpstr>Title and Content Layout with SmartArt</vt:lpstr>
      <vt:lpstr>Add a Slide Title - 1</vt:lpstr>
      <vt:lpstr>Add a Slide Title - 2</vt:lpstr>
      <vt:lpstr>Add a Slide Title - 3</vt:lpstr>
      <vt:lpstr>Add a Slide Title - 4</vt:lpstr>
      <vt:lpstr>Add a Slide Title - 5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Layout</dc:title>
  <dc:creator>Aubrey Swanson</dc:creator>
  <cp:lastModifiedBy>Barry Grant</cp:lastModifiedBy>
  <cp:revision>3</cp:revision>
  <dcterms:created xsi:type="dcterms:W3CDTF">2022-08-08T18:59:33Z</dcterms:created>
  <dcterms:modified xsi:type="dcterms:W3CDTF">2024-06-04T13:20:56Z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0x01010007A6A9E7B60A4E40A6648E78806349B2</vt:lpwstr>
  </property>
  <property fmtid="{D5CDD505-2E9C-101B-9397-08002B2CF9AE}" pid="3" name="MSIP_Label_7cbf2ee6-7391-4c03-b07a-3137c8a2243c_Enabled">
    <vt:lpwstr>true</vt:lpwstr>
  </property>
  <property fmtid="{D5CDD505-2E9C-101B-9397-08002B2CF9AE}" pid="4" name="MSIP_Label_7cbf2ee6-7391-4c03-b07a-3137c8a2243c_SetDate">
    <vt:lpwstr>2022-12-12T16:34:04Z</vt:lpwstr>
  </property>
  <property fmtid="{D5CDD505-2E9C-101B-9397-08002B2CF9AE}" pid="5" name="MSIP_Label_7cbf2ee6-7391-4c03-b07a-3137c8a2243c_Method">
    <vt:lpwstr>Standard</vt:lpwstr>
  </property>
  <property fmtid="{D5CDD505-2E9C-101B-9397-08002B2CF9AE}" pid="6" name="MSIP_Label_7cbf2ee6-7391-4c03-b07a-3137c8a2243c_Name">
    <vt:lpwstr>Internal</vt:lpwstr>
  </property>
  <property fmtid="{D5CDD505-2E9C-101B-9397-08002B2CF9AE}" pid="7" name="MSIP_Label_7cbf2ee6-7391-4c03-b07a-3137c8a2243c_SiteId">
    <vt:lpwstr>ac144e41-8001-48f0-9e1c-170716ed06b6</vt:lpwstr>
  </property>
  <property fmtid="{D5CDD505-2E9C-101B-9397-08002B2CF9AE}" pid="8" name="MSIP_Label_7cbf2ee6-7391-4c03-b07a-3137c8a2243c_ActionId">
    <vt:lpwstr>f72cd2c9-1685-4044-ace1-857fbd7f1e56</vt:lpwstr>
  </property>
  <property fmtid="{D5CDD505-2E9C-101B-9397-08002B2CF9AE}" pid="9" name="MSIP_Label_7cbf2ee6-7391-4c03-b07a-3137c8a2243c_ContentBits">
    <vt:lpwstr>1</vt:lpwstr>
  </property>
</Properties>
</file>