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50" r:id="rId2"/>
    <p:sldId id="378" r:id="rId3"/>
    <p:sldId id="379" r:id="rId4"/>
    <p:sldId id="372" r:id="rId5"/>
    <p:sldId id="376" r:id="rId6"/>
    <p:sldId id="375" r:id="rId7"/>
    <p:sldId id="371" r:id="rId8"/>
    <p:sldId id="367" r:id="rId9"/>
    <p:sldId id="370" r:id="rId10"/>
    <p:sldId id="381" r:id="rId11"/>
    <p:sldId id="369" r:id="rId12"/>
    <p:sldId id="377" r:id="rId13"/>
    <p:sldId id="368" r:id="rId14"/>
    <p:sldId id="373" r:id="rId15"/>
    <p:sldId id="366" r:id="rId16"/>
    <p:sldId id="374" r:id="rId17"/>
    <p:sldId id="380" r:id="rId18"/>
    <p:sldId id="3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31"/>
    <p:restoredTop sz="82911"/>
  </p:normalViewPr>
  <p:slideViewPr>
    <p:cSldViewPr snapToGrid="0" snapToObjects="1">
      <p:cViewPr varScale="1">
        <p:scale>
          <a:sx n="117" d="100"/>
          <a:sy n="117" d="100"/>
        </p:scale>
        <p:origin x="184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290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97FDA-918A-814F-80E4-C02D856A7BCF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C1EFE-8EF0-BC4D-85BB-81EDA5CC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6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C1EFE-8EF0-BC4D-85BB-81EDA5CC98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5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5C2B-0653-2E48-B0A8-B6D3B163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C298B-A73C-BE44-9AE4-C039DE6B9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6B176-2663-134E-83A0-EA6373D8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476E8-B82D-2449-A742-46E5F0D0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AF4A8-6383-294D-8610-E88B52EC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AD3C-54DA-6E4F-8B63-4CBD82E0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4C76A-8576-7644-9E9D-5DB08EC49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95775-5E0D-FB42-B3EC-0C26BA4D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BB439-A90E-C64A-AC28-96D5A5E6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174DB-45F3-934E-80BE-A5819A21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7AE6A-FA17-F34A-A018-45D61AE18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E2C9C-E3A6-D744-B39C-07CFB5618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1951-CE44-D047-B6E7-970CBABE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C9E85-943D-E149-BA82-AFC1E82A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C5F7C-F327-8C42-99DE-D8637B36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BFD4-B475-A244-A175-E0BC3F20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A33A-B1E8-AC44-91A0-2FF463AAD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9D05-049E-B548-9108-930AC8E5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DE198-0ED3-644B-9007-E636B657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BD977-3FB6-8A43-8F98-49FA4190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EC73-B5B4-1049-A3DD-F076D39C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6D9F8-C613-8646-87E8-4CAFA634F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54919-41A3-C542-8589-7697AC0C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91087-1BBA-0F44-A356-67A2CAD32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C19BE-9859-D741-AAB1-D6762461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EB95-4174-E34A-8E08-62351A2EE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1A5C-C9E6-814A-BD7A-7C330BD0F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35760-CC0C-FA4B-81F3-0B27184EE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D5C4D-28C2-064F-A60F-D2D8313A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BA79B-5FB6-6746-AE0D-93F142B4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272CF-2E2F-854A-854E-6AE48CB7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2F8E-E695-3743-AB75-FB0DE7DC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39143-51B2-9B4E-8436-C65ACB42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4E89F-8422-DC41-B382-390BC8471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85D57-224E-3B48-A93E-E9FEB0DF5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47707-810F-994F-B494-AD91F2BAE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512D6-5CB9-7343-A8D5-2066F75B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E0AADA-F1BD-2142-A240-0217E977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0F12D-B331-284F-96F4-A7F7FDDF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D60D-0FF9-4D4F-8E57-738228934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114EE-EB81-D04B-80E7-30389221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B7364-57F8-9A41-B7E6-3C4B51BE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BD1AB-AABB-4240-8931-DED04285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C18FC-E723-F540-BB9C-C2A87887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05848-B2E6-B849-8944-A7FD92DB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23CF9-8634-7E42-AE2D-5A5E5C53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A17A5-0A17-2D48-B869-3E1F6B0E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37E4C-2B88-E04F-9D46-FDBC2503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C8F65-7E2A-2241-A3BB-27E8620F2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63C9-96AD-474E-AD80-A98AD509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31952-CD5F-094B-BE2D-F4BAC87CA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9D158-B834-554B-8028-1AFD41EB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C930-F8DC-A748-B0D4-177CBDAC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B18BC-BD04-2B47-A76E-F73DB68D3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745A-42FF-014B-A9B2-24E9A5DEE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D2FF7-431A-024F-954F-F64FCBCAB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81F28-EBFB-414B-AC33-8802FC0F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B0F1D-B7DC-B441-84D0-97B9FA68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0BCD7F-D971-3348-8CAA-66550B67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A4210-022B-E54C-8E3D-3622B8573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6F009-28D2-A74B-831B-488FC67C6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37753-FFB2-454A-92B9-66FAD95A4FE7}" type="datetimeFigureOut">
              <a:rPr lang="en-US" smtClean="0"/>
              <a:t>10/15/22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F59FF-B197-6F40-85E6-743803C37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2C867-0E69-1F44-ACEA-CD6FABF8E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69F35-35BD-E046-8318-FD60359F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lanet.org/p/cm/ld/fid=133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6021C58-AE01-FC4B-A693-9628BA0BB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01AA8C4-A072-984E-8D76-72E2E5D772AE}"/>
              </a:ext>
            </a:extLst>
          </p:cNvPr>
          <p:cNvSpPr txBox="1">
            <a:spLocks/>
          </p:cNvSpPr>
          <p:nvPr/>
        </p:nvSpPr>
        <p:spPr>
          <a:xfrm>
            <a:off x="2688535" y="4110357"/>
            <a:ext cx="8115300" cy="258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010518-6222-F34C-96FF-B45B77792592}"/>
              </a:ext>
            </a:extLst>
          </p:cNvPr>
          <p:cNvSpPr/>
          <p:nvPr/>
        </p:nvSpPr>
        <p:spPr>
          <a:xfrm>
            <a:off x="0" y="26925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venir Black" panose="02000503020000020003" pitchFamily="2" charset="0"/>
              </a:rPr>
              <a:t>R</a:t>
            </a:r>
            <a:r>
              <a:rPr lang="en-US" sz="3600" dirty="0">
                <a:solidFill>
                  <a:srgbClr val="002060"/>
                </a:solidFill>
                <a:latin typeface="Avenir Book" panose="02000503020000020003" pitchFamily="2" charset="0"/>
              </a:rPr>
              <a:t>ESEARCH</a:t>
            </a:r>
            <a:r>
              <a:rPr lang="en-US" sz="4000" dirty="0">
                <a:solidFill>
                  <a:srgbClr val="002060"/>
                </a:solidFill>
                <a:latin typeface="Avenir Book" panose="02000503020000020003" pitchFamily="2" charset="0"/>
              </a:rPr>
              <a:t>  </a:t>
            </a:r>
            <a:r>
              <a:rPr lang="en-US" sz="4000" b="1" dirty="0">
                <a:solidFill>
                  <a:srgbClr val="002060"/>
                </a:solidFill>
                <a:latin typeface="Avenir Black" panose="02000503020000020003" pitchFamily="2" charset="0"/>
              </a:rPr>
              <a:t>T</a:t>
            </a:r>
            <a:r>
              <a:rPr lang="en-US" sz="4000" dirty="0">
                <a:solidFill>
                  <a:srgbClr val="002060"/>
                </a:solidFill>
                <a:latin typeface="Avenir Book" panose="02000503020000020003" pitchFamily="2" charset="0"/>
              </a:rPr>
              <a:t>RAINING  </a:t>
            </a:r>
            <a:r>
              <a:rPr lang="en-US" sz="4000" b="1" dirty="0">
                <a:solidFill>
                  <a:srgbClr val="002060"/>
                </a:solidFill>
                <a:latin typeface="Avenir Black" panose="02000503020000020003" pitchFamily="2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Avenir Book" panose="02000503020000020003" pitchFamily="2" charset="0"/>
              </a:rPr>
              <a:t>NSTITUTE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DB630E-1C0F-0E41-8BAE-E5FEE2F91B9B}"/>
              </a:ext>
            </a:extLst>
          </p:cNvPr>
          <p:cNvSpPr/>
          <p:nvPr/>
        </p:nvSpPr>
        <p:spPr>
          <a:xfrm>
            <a:off x="199238" y="862816"/>
            <a:ext cx="1184744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2022 In-Person Poster Presentations</a:t>
            </a: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Host: Susan Lessick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AHIP, FMLA, University of California, Irvine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(RTI Project Director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)</a:t>
            </a:r>
          </a:p>
          <a:p>
            <a:pPr algn="ctr"/>
            <a:endParaRPr lang="en-US" b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Moderator: Emily Vardell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PhD, AHIP, Emporia State University 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RTI Faculty)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endParaRPr lang="en-US" b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Presenters: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13" name="Picture 12" descr="A picture containing ax, vector graphics&#10;&#10;Description automatically generated">
            <a:extLst>
              <a:ext uri="{FF2B5EF4-FFF2-40B4-BE49-F238E27FC236}">
                <a16:creationId xmlns:a16="http://schemas.microsoft.com/office/drawing/2014/main" id="{5506B42F-07EA-C24E-9651-0B8C3C78F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460" y="6295138"/>
            <a:ext cx="481835" cy="492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9F0D0-C90A-D72C-DCE6-E61AFA141A0A}"/>
              </a:ext>
            </a:extLst>
          </p:cNvPr>
          <p:cNvSpPr txBox="1"/>
          <p:nvPr/>
        </p:nvSpPr>
        <p:spPr>
          <a:xfrm>
            <a:off x="940757" y="5947678"/>
            <a:ext cx="1110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RTI website: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  <a:hlinkClick r:id="rId5"/>
              </a:rPr>
              <a:t>https://www.mlanet.org/p/cm/ld/fid=1333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Twitter: @RTIatMLA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A76ED-61BE-FB47-A646-876A2600E33A}"/>
              </a:ext>
            </a:extLst>
          </p:cNvPr>
          <p:cNvSpPr txBox="1"/>
          <p:nvPr/>
        </p:nvSpPr>
        <p:spPr>
          <a:xfrm>
            <a:off x="1767075" y="3181506"/>
            <a:ext cx="457597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Jess Callaway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AHIP, Shepherd Center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Amy </a:t>
            </a:r>
            <a:r>
              <a:rPr lang="en-US" sz="1700" b="1" dirty="0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Corder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Tulane University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Andrea Dater,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Emporia State University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Jennifer </a:t>
            </a:r>
            <a:r>
              <a:rPr lang="en-US" sz="1700" b="1" dirty="0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DeBerg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University of Iowa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Andy Hickner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Weill Cornell Medicine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Toni </a:t>
            </a:r>
            <a:r>
              <a:rPr lang="en-US" sz="1700" b="1" dirty="0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Hoberecht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AHIP, University of Oklahoma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Niki Kirkpatrick,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AHIP, University of Tennessee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029D3-7CDB-761A-1EB3-335EF8BCEF63}"/>
              </a:ext>
            </a:extLst>
          </p:cNvPr>
          <p:cNvSpPr txBox="1"/>
          <p:nvPr/>
        </p:nvSpPr>
        <p:spPr>
          <a:xfrm>
            <a:off x="6343051" y="3156031"/>
            <a:ext cx="47713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Valerie </a:t>
            </a:r>
            <a:r>
              <a:rPr lang="en-US" sz="1700" b="1" dirty="0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Lookingbill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University of So Carolina-Columbia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Michele Mason-Coles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Walter Reed National </a:t>
            </a:r>
            <a:r>
              <a:rPr lang="en-US" sz="1700" dirty="0" err="1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Militry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 Medical Center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Molly Montgomery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Idaho College of Osteopathic Medicine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Laura Murray,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AHIP, University of South Florida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Erin Reardon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  <a:latin typeface="Avenir Book" panose="02000503020000020003" pitchFamily="2" charset="0"/>
              </a:rPr>
              <a:t>, AHIP,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10225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3C22C-5362-46C1-9F25-7916681D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696" y="2675731"/>
            <a:ext cx="3060192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188F367-7E69-45F7-B932-5614EC8D7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472" y="252686"/>
            <a:ext cx="11291056" cy="6352627"/>
          </a:xfrm>
        </p:spPr>
      </p:pic>
    </p:spTree>
    <p:extLst>
      <p:ext uri="{BB962C8B-B14F-4D97-AF65-F5344CB8AC3E}">
        <p14:creationId xmlns:p14="http://schemas.microsoft.com/office/powerpoint/2010/main" val="16115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6AB23-32CD-451C-9E33-A713F5B9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E3917-6E06-4706-AFDB-70D9A05B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A7D8112-5E78-4171-93A5-A5F293EB82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77510"/>
              </p:ext>
            </p:extLst>
          </p:nvPr>
        </p:nvGraphicFramePr>
        <p:xfrm>
          <a:off x="0" y="4763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972800" imgH="6172200" progId="Acrobat.Document.DC">
                  <p:embed/>
                </p:oleObj>
              </mc:Choice>
              <mc:Fallback>
                <p:oleObj name="Acrobat Document" r:id="rId2" imgW="10972800" imgH="6172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4763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1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EF0A-D695-40A0-B9F6-1BFD88C0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E263B-2261-4C70-8BC8-695D4DCA9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73C3F10-C35E-47AD-82C9-F034B5743D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943694"/>
              </p:ext>
            </p:extLst>
          </p:nvPr>
        </p:nvGraphicFramePr>
        <p:xfrm>
          <a:off x="990600" y="0"/>
          <a:ext cx="10210800" cy="7659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52160" imgH="4388837" progId="Acrobat.Document.DC">
                  <p:embed/>
                </p:oleObj>
              </mc:Choice>
              <mc:Fallback>
                <p:oleObj name="Acrobat Document" r:id="rId2" imgW="5852160" imgH="43888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" y="0"/>
                        <a:ext cx="10210800" cy="7659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6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FDD0-1249-456D-A3AD-900ACE2DA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CA05B-E79F-40EE-B44B-A69187991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A4470DD-95EB-4E7A-94A6-D4C58FA7F5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567923"/>
              </p:ext>
            </p:extLst>
          </p:nvPr>
        </p:nvGraphicFramePr>
        <p:xfrm>
          <a:off x="1534885" y="15326"/>
          <a:ext cx="9122229" cy="684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334720" imgH="19751040" progId="Acrobat.Document.DC">
                  <p:embed/>
                </p:oleObj>
              </mc:Choice>
              <mc:Fallback>
                <p:oleObj name="Acrobat Document" r:id="rId2" imgW="26334720" imgH="197510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34885" y="15326"/>
                        <a:ext cx="9122229" cy="6842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3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0051-0128-4E47-9B41-7D42E875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34A5-46CA-4031-9B0F-9BEF19AFE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602770-E606-4DB8-AFD6-CC895EEAB8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975543"/>
              </p:ext>
            </p:extLst>
          </p:nvPr>
        </p:nvGraphicFramePr>
        <p:xfrm>
          <a:off x="-1" y="0"/>
          <a:ext cx="1218776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0723840" imgH="17282160" progId="Acrobat.Document.DC">
                  <p:embed/>
                </p:oleObj>
              </mc:Choice>
              <mc:Fallback>
                <p:oleObj name="Acrobat Document" r:id="rId2" imgW="30723840" imgH="172821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18776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7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22A6A-EBAC-42CD-8619-6F7148E1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AA5A-67FF-4377-990B-3C92D9557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ECFEDC4-51F2-4A20-9245-FE479A036F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488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315200" imgH="4114800" progId="Acrobat.Document.DC">
                  <p:embed/>
                </p:oleObj>
              </mc:Choice>
              <mc:Fallback>
                <p:oleObj name="Acrobat Document" r:id="rId2" imgW="7315200" imgH="4114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5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F7C2-0D56-4379-8E9F-BC31D67D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20F78-3264-4DEB-860E-2F621B2D6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9A52650-0AF4-4843-A8AA-FB062E392A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161625"/>
              </p:ext>
            </p:extLst>
          </p:nvPr>
        </p:nvGraphicFramePr>
        <p:xfrm>
          <a:off x="1469571" y="0"/>
          <a:ext cx="9252857" cy="694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334720" imgH="19751040" progId="Acrobat.Document.DC">
                  <p:embed/>
                </p:oleObj>
              </mc:Choice>
              <mc:Fallback>
                <p:oleObj name="Acrobat Document" r:id="rId2" imgW="26334720" imgH="197510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571" y="0"/>
                        <a:ext cx="9252857" cy="6940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20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4269-EDED-4D46-9E9E-24C78FA6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48088-E901-4194-804D-9831632E8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6C0A243-B895-40C6-A9B9-7CB5BEC233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6928" y="-1"/>
          <a:ext cx="10178143" cy="7634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52160" imgH="4388837" progId="Acrobat.Document.DC">
                  <p:embed/>
                </p:oleObj>
              </mc:Choice>
              <mc:Fallback>
                <p:oleObj name="Acrobat Document" r:id="rId2" imgW="5852160" imgH="4388837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6C0A243-B895-40C6-A9B9-7CB5BEC233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6928" y="-1"/>
                        <a:ext cx="10178143" cy="7634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05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90D6F-E3D8-407E-B1ED-30093F39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7E00B0-E6CE-4F91-9776-8C6739B11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139536"/>
              </p:ext>
            </p:extLst>
          </p:nvPr>
        </p:nvGraphicFramePr>
        <p:xfrm>
          <a:off x="734014" y="474830"/>
          <a:ext cx="10723972" cy="5908340"/>
        </p:xfrm>
        <a:graphic>
          <a:graphicData uri="http://schemas.openxmlformats.org/drawingml/2006/table">
            <a:tbl>
              <a:tblPr firstCol="1" bandRow="1">
                <a:tableStyleId>{16D9F66E-5EB9-4882-86FB-DCBF35E3C3E4}</a:tableStyleId>
              </a:tblPr>
              <a:tblGrid>
                <a:gridCol w="2368119">
                  <a:extLst>
                    <a:ext uri="{9D8B030D-6E8A-4147-A177-3AD203B41FA5}">
                      <a16:colId xmlns:a16="http://schemas.microsoft.com/office/drawing/2014/main" val="1463085688"/>
                    </a:ext>
                  </a:extLst>
                </a:gridCol>
                <a:gridCol w="8355853">
                  <a:extLst>
                    <a:ext uri="{9D8B030D-6E8A-4147-A177-3AD203B41FA5}">
                      <a16:colId xmlns:a16="http://schemas.microsoft.com/office/drawing/2014/main" val="276675104"/>
                    </a:ext>
                  </a:extLst>
                </a:gridCol>
              </a:tblGrid>
              <a:tr h="614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Julia Stumpff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The scholarly activity of GME trainees: Early stages of a research project that analyses publication patterns.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16280712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Niki Kirkpatrick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Forging New Ground - A Discussion of Virtual Anatomy Table Implementation in Libraries.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9015834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Michele Mason-Coles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Is our hospital library website efficiently meeting the needs of our clinicians for their effective practice of EBM/EBP?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29369173"/>
                  </a:ext>
                </a:extLst>
              </a:tr>
              <a:tr h="3004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Molly Montgomery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Osteopathic Medical Students Attitudes Towards Research: A Mixed-Methods Study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38645226"/>
                  </a:ext>
                </a:extLst>
              </a:tr>
              <a:tr h="3004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Toni Hoberecht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Technical Services Librarians and MLA: Attitudes and Perceptions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67006935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Andrea Dater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Breaking Down the IRB Approval: A Content Analysis of RTI Participants' Institutional Review Board Approval Documents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5983490"/>
                  </a:ext>
                </a:extLst>
              </a:tr>
              <a:tr h="3204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Andy Hickner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What do systematic searchers need from search interfaces?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1389914"/>
                  </a:ext>
                </a:extLst>
              </a:tr>
              <a:tr h="3471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Jess Callaway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The paradox of disinformation in hospital libraries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312617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Erin Reardon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Tenure, Promotion, Appointment, Oh My! The Processes of Academic Health Sciences Libraries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03207992"/>
                  </a:ext>
                </a:extLst>
              </a:tr>
              <a:tr h="3004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Jennifer DeBerg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Exploring DNP student information literacy competence for evidence-based practice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9083924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Laura Murray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Examining the Role of the Health Science Librarian in Supporting LGBTQ+ Information Literacy among Health Science Students, Residents, Fellows, or Faculty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0776173"/>
                  </a:ext>
                </a:extLst>
              </a:tr>
              <a:tr h="3504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Amy Corder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Knowledge of the systematic review process among health sciences faculty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7772968"/>
                  </a:ext>
                </a:extLst>
              </a:tr>
              <a:tr h="3004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Valerie Lookingbill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Stigmatized mental health content on TikTok: A qualitative content analysis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288355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F48684E-90B2-46A0-BC38-95DC7C208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4269-EDED-4D46-9E9E-24C78FA6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48088-E901-4194-804D-9831632E8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6C0A243-B895-40C6-A9B9-7CB5BEC233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846408"/>
              </p:ext>
            </p:extLst>
          </p:nvPr>
        </p:nvGraphicFramePr>
        <p:xfrm>
          <a:off x="1006928" y="-1"/>
          <a:ext cx="10178143" cy="7634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52160" imgH="4388837" progId="Acrobat.Document.DC">
                  <p:embed/>
                </p:oleObj>
              </mc:Choice>
              <mc:Fallback>
                <p:oleObj name="Acrobat Document" r:id="rId2" imgW="5852160" imgH="43888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6928" y="-1"/>
                        <a:ext cx="10178143" cy="7634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8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DEEB6-0484-4BC6-B7F3-390D0845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D3A8-9704-44DA-AB0B-4865699FE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526DDE-799F-4F9B-955D-AC1E0F9CE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278851"/>
              </p:ext>
            </p:extLst>
          </p:nvPr>
        </p:nvGraphicFramePr>
        <p:xfrm>
          <a:off x="1012371" y="0"/>
          <a:ext cx="10167257" cy="762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52160" imgH="4388837" progId="Acrobat.Document.DC">
                  <p:embed/>
                </p:oleObj>
              </mc:Choice>
              <mc:Fallback>
                <p:oleObj name="Acrobat Document" r:id="rId2" imgW="5852160" imgH="43888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2371" y="0"/>
                        <a:ext cx="10167257" cy="7626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93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7AB23-345B-4724-9FFA-EFE87BEE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5BA76-8E2B-4A59-A30C-5ED9CCDCC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0A1F71E-93F4-4651-9FBD-75FF417EDB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725372"/>
              </p:ext>
            </p:extLst>
          </p:nvPr>
        </p:nvGraphicFramePr>
        <p:xfrm>
          <a:off x="0" y="4763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972800" imgH="6172200" progId="Acrobat.Document.DC">
                  <p:embed/>
                </p:oleObj>
              </mc:Choice>
              <mc:Fallback>
                <p:oleObj name="Acrobat Document" r:id="rId2" imgW="10972800" imgH="6172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4763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92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2313-A7EF-49DC-92D0-24E99DFF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D045-21A5-4CF0-B269-A030EF60E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1ADFC-BC05-4CFA-8CAB-AE7C1DF91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2313-A7EF-49DC-92D0-24E99DFF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D045-21A5-4CF0-B269-A030EF60E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0E675F7-CA43-4291-99A7-394B555D9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734041"/>
              </p:ext>
            </p:extLst>
          </p:nvPr>
        </p:nvGraphicFramePr>
        <p:xfrm>
          <a:off x="947057" y="-7929"/>
          <a:ext cx="10297886" cy="6865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9626560" imgH="19751040" progId="Acrobat.Document.DC">
                  <p:embed/>
                </p:oleObj>
              </mc:Choice>
              <mc:Fallback>
                <p:oleObj name="Acrobat Document" r:id="rId2" imgW="29626560" imgH="197510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7057" y="-7929"/>
                        <a:ext cx="10297886" cy="6865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76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F7002-A420-425D-AE2B-2C18462D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44BF2-25AE-4240-A7CA-02FE934E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1B15667-1725-4CF2-BFCE-54E1BCE477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346928"/>
              </p:ext>
            </p:extLst>
          </p:nvPr>
        </p:nvGraphicFramePr>
        <p:xfrm>
          <a:off x="1534885" y="0"/>
          <a:ext cx="9122229" cy="684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6334720" imgH="19751040" progId="Acrobat.Document.DC">
                  <p:embed/>
                </p:oleObj>
              </mc:Choice>
              <mc:Fallback>
                <p:oleObj name="Acrobat Document" r:id="rId2" imgW="26334720" imgH="197510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34885" y="0"/>
                        <a:ext cx="9122229" cy="6842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90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04007-473B-4EB0-8F11-96583A16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38D6-A337-43BA-92DE-8709893E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7" y="2055813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4E42A56-769C-41CB-B128-18C3945F33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567259"/>
              </p:ext>
            </p:extLst>
          </p:nvPr>
        </p:nvGraphicFramePr>
        <p:xfrm>
          <a:off x="1148443" y="0"/>
          <a:ext cx="10374087" cy="6868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5112960" imgH="23248620" progId="Acrobat.Document.DC">
                  <p:embed/>
                </p:oleObj>
              </mc:Choice>
              <mc:Fallback>
                <p:oleObj name="Acrobat Document" r:id="rId2" imgW="35112960" imgH="2324862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8443" y="0"/>
                        <a:ext cx="10374087" cy="6868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3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A35A-AD13-458A-86D4-D7F0089E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8F516-D1D7-493E-812E-E37011A2D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764DACB-7F65-4BF5-9CE0-54EFDED02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414192"/>
              </p:ext>
            </p:extLst>
          </p:nvPr>
        </p:nvGraphicFramePr>
        <p:xfrm>
          <a:off x="1524669" y="0"/>
          <a:ext cx="914266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3167360" imgH="9875520" progId="Acrobat.Document.DC">
                  <p:embed/>
                </p:oleObj>
              </mc:Choice>
              <mc:Fallback>
                <p:oleObj name="Acrobat Document" r:id="rId2" imgW="13167360" imgH="987552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669" y="0"/>
                        <a:ext cx="914266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56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500" advTm="8000"/>
    </mc:Choice>
    <mc:Fallback xmlns="">
      <p:transition xmlns:p14="http://schemas.microsoft.com/office/powerpoint/2010/main" spd="slow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15938</TotalTime>
  <Words>359</Words>
  <Application>Microsoft Macintosh PowerPoint</Application>
  <PresentationFormat>Widescreen</PresentationFormat>
  <Paragraphs>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Black</vt:lpstr>
      <vt:lpstr>Avenir Book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Lessick</dc:creator>
  <cp:lastModifiedBy>Susan Lessick</cp:lastModifiedBy>
  <cp:revision>269</cp:revision>
  <cp:lastPrinted>2021-05-13T15:10:06Z</cp:lastPrinted>
  <dcterms:created xsi:type="dcterms:W3CDTF">2019-04-06T18:11:41Z</dcterms:created>
  <dcterms:modified xsi:type="dcterms:W3CDTF">2022-10-15T20:45:37Z</dcterms:modified>
</cp:coreProperties>
</file>