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43891200" cy="329184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52">
          <p15:clr>
            <a:srgbClr val="A4A3A4"/>
          </p15:clr>
        </p15:guide>
        <p15:guide id="2" pos="2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E7"/>
    <a:srgbClr val="0000FF"/>
    <a:srgbClr val="FF7B21"/>
    <a:srgbClr val="9900CC"/>
    <a:srgbClr val="009900"/>
    <a:srgbClr val="E8D0D0"/>
    <a:srgbClr val="2CBA7A"/>
    <a:srgbClr val="FF6600"/>
    <a:srgbClr val="E53113"/>
    <a:srgbClr val="2EB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2063" autoAdjust="0"/>
  </p:normalViewPr>
  <p:slideViewPr>
    <p:cSldViewPr>
      <p:cViewPr>
        <p:scale>
          <a:sx n="30" d="100"/>
          <a:sy n="30" d="100"/>
        </p:scale>
        <p:origin x="1314" y="-228"/>
      </p:cViewPr>
      <p:guideLst>
        <p:guide orient="horz" pos="9552"/>
        <p:guide pos="25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" d="100"/>
          <a:sy n="12" d="100"/>
        </p:scale>
        <p:origin x="-3368" y="-96"/>
      </p:cViewPr>
      <p:guideLst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C1969-7DE4-4AAB-92C7-7863E8ED2AB3}" type="doc">
      <dgm:prSet loTypeId="urn:microsoft.com/office/officeart/2005/8/layout/radial2" loCatId="relationship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A9B0060-4BFA-4685-B022-47BCC25066DF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82DB3C54-6FD3-4721-BB97-24057E037005}" type="parTrans" cxnId="{B6B08E32-160D-4783-8190-75DB7562F75A}">
      <dgm:prSet/>
      <dgm:spPr/>
      <dgm:t>
        <a:bodyPr/>
        <a:lstStyle/>
        <a:p>
          <a:endParaRPr lang="en-US"/>
        </a:p>
      </dgm:t>
    </dgm:pt>
    <dgm:pt modelId="{B4DBD1B7-A8B8-4324-A0A5-0678E19394AE}" type="sibTrans" cxnId="{B6B08E32-160D-4783-8190-75DB7562F75A}">
      <dgm:prSet/>
      <dgm:spPr/>
      <dgm:t>
        <a:bodyPr/>
        <a:lstStyle/>
        <a:p>
          <a:endParaRPr lang="en-US"/>
        </a:p>
      </dgm:t>
    </dgm:pt>
    <dgm:pt modelId="{521CA884-0558-4FA9-9260-1A216EA9ABF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7E09C953-6F3F-4262-BF2D-165D03BA7B27}" type="parTrans" cxnId="{0FB6BEB3-B5F0-44A6-AC5D-AADC6C9F1A8D}">
      <dgm:prSet/>
      <dgm:spPr/>
      <dgm:t>
        <a:bodyPr/>
        <a:lstStyle/>
        <a:p>
          <a:endParaRPr lang="en-US"/>
        </a:p>
      </dgm:t>
    </dgm:pt>
    <dgm:pt modelId="{4994A3A5-C2F5-4906-B899-0EEB431AF4F5}" type="sibTrans" cxnId="{0FB6BEB3-B5F0-44A6-AC5D-AADC6C9F1A8D}">
      <dgm:prSet/>
      <dgm:spPr/>
      <dgm:t>
        <a:bodyPr/>
        <a:lstStyle/>
        <a:p>
          <a:endParaRPr lang="en-US"/>
        </a:p>
      </dgm:t>
    </dgm:pt>
    <dgm:pt modelId="{C1EB566D-0F51-4F9F-B11C-02FC2241F95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B02F546-1B82-4B71-99A3-2303E62B3B1D}" type="parTrans" cxnId="{02DE07ED-F5A5-43B3-9989-DFB348704375}">
      <dgm:prSet/>
      <dgm:spPr/>
      <dgm:t>
        <a:bodyPr/>
        <a:lstStyle/>
        <a:p>
          <a:endParaRPr lang="en-US"/>
        </a:p>
      </dgm:t>
    </dgm:pt>
    <dgm:pt modelId="{5247E774-91B0-4FFE-B24E-338F5584B32F}" type="sibTrans" cxnId="{02DE07ED-F5A5-43B3-9989-DFB348704375}">
      <dgm:prSet/>
      <dgm:spPr/>
      <dgm:t>
        <a:bodyPr/>
        <a:lstStyle/>
        <a:p>
          <a:endParaRPr lang="en-US"/>
        </a:p>
      </dgm:t>
    </dgm:pt>
    <dgm:pt modelId="{CFB20BF7-C189-448D-9BDF-C44A5B12FA7B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4</a:t>
          </a:r>
        </a:p>
      </dgm:t>
    </dgm:pt>
    <dgm:pt modelId="{E16F4537-51CA-4408-9159-5BF1EA6861AE}" type="parTrans" cxnId="{94C0EAC5-B4A2-4B01-900A-9C9DA254D09F}">
      <dgm:prSet/>
      <dgm:spPr/>
      <dgm:t>
        <a:bodyPr/>
        <a:lstStyle/>
        <a:p>
          <a:endParaRPr lang="en-US"/>
        </a:p>
      </dgm:t>
    </dgm:pt>
    <dgm:pt modelId="{57919596-D909-4B8A-921D-B5B3DE626894}" type="sibTrans" cxnId="{94C0EAC5-B4A2-4B01-900A-9C9DA254D09F}">
      <dgm:prSet/>
      <dgm:spPr/>
      <dgm:t>
        <a:bodyPr/>
        <a:lstStyle/>
        <a:p>
          <a:endParaRPr lang="en-US"/>
        </a:p>
      </dgm:t>
    </dgm:pt>
    <dgm:pt modelId="{1678F278-899F-48C3-9669-AA7E6044D502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12</a:t>
          </a:r>
        </a:p>
      </dgm:t>
    </dgm:pt>
    <dgm:pt modelId="{4F594726-7662-486D-9B28-2748C048A2D4}" type="parTrans" cxnId="{563B2F9C-7A27-4282-99CE-43FDF8EC3416}">
      <dgm:prSet/>
      <dgm:spPr/>
      <dgm:t>
        <a:bodyPr/>
        <a:lstStyle/>
        <a:p>
          <a:endParaRPr lang="en-US"/>
        </a:p>
      </dgm:t>
    </dgm:pt>
    <dgm:pt modelId="{7B3E98D2-BD06-4EE3-9D7D-5B890E28F63F}" type="sibTrans" cxnId="{563B2F9C-7A27-4282-99CE-43FDF8EC3416}">
      <dgm:prSet/>
      <dgm:spPr/>
      <dgm:t>
        <a:bodyPr/>
        <a:lstStyle/>
        <a:p>
          <a:endParaRPr lang="en-US"/>
        </a:p>
      </dgm:t>
    </dgm:pt>
    <dgm:pt modelId="{B5E596A6-159D-4164-B515-C21BE38E29C4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5</a:t>
          </a:r>
        </a:p>
      </dgm:t>
    </dgm:pt>
    <dgm:pt modelId="{B4459A28-68DC-4DC7-A897-DCC6C8EAFCE4}" type="parTrans" cxnId="{38C59BD5-6953-4625-B195-A51F550369EF}">
      <dgm:prSet/>
      <dgm:spPr/>
      <dgm:t>
        <a:bodyPr/>
        <a:lstStyle/>
        <a:p>
          <a:endParaRPr lang="en-US"/>
        </a:p>
      </dgm:t>
    </dgm:pt>
    <dgm:pt modelId="{DECA5CCA-18FA-4393-B8D9-ED883F28E078}" type="sibTrans" cxnId="{38C59BD5-6953-4625-B195-A51F550369EF}">
      <dgm:prSet/>
      <dgm:spPr/>
      <dgm:t>
        <a:bodyPr/>
        <a:lstStyle/>
        <a:p>
          <a:endParaRPr lang="en-US"/>
        </a:p>
      </dgm:t>
    </dgm:pt>
    <dgm:pt modelId="{46D42DE0-DEA2-47F7-A8FD-A3C16BE2AED4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6</a:t>
          </a:r>
        </a:p>
      </dgm:t>
    </dgm:pt>
    <dgm:pt modelId="{FF04CEFF-1A5C-441A-A408-EC991A956E74}" type="parTrans" cxnId="{5E2AE817-0D7E-4F4C-9D12-FA1647B5557F}">
      <dgm:prSet/>
      <dgm:spPr/>
      <dgm:t>
        <a:bodyPr/>
        <a:lstStyle/>
        <a:p>
          <a:endParaRPr lang="en-US"/>
        </a:p>
      </dgm:t>
    </dgm:pt>
    <dgm:pt modelId="{32F6933D-024A-4A58-944E-5189AE3499F5}" type="sibTrans" cxnId="{5E2AE817-0D7E-4F4C-9D12-FA1647B5557F}">
      <dgm:prSet/>
      <dgm:spPr/>
      <dgm:t>
        <a:bodyPr/>
        <a:lstStyle/>
        <a:p>
          <a:endParaRPr lang="en-US"/>
        </a:p>
      </dgm:t>
    </dgm:pt>
    <dgm:pt modelId="{7C381763-4782-4C05-A07A-0CB1401EB26A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7</a:t>
          </a:r>
        </a:p>
      </dgm:t>
    </dgm:pt>
    <dgm:pt modelId="{3F04022B-516A-409F-884F-F984C521D18D}" type="parTrans" cxnId="{16DE93FA-2232-45EC-A5AE-7C065BF7E229}">
      <dgm:prSet/>
      <dgm:spPr/>
      <dgm:t>
        <a:bodyPr/>
        <a:lstStyle/>
        <a:p>
          <a:endParaRPr lang="en-US"/>
        </a:p>
      </dgm:t>
    </dgm:pt>
    <dgm:pt modelId="{B5CB76AD-998B-4772-8286-BB0DE1068DE4}" type="sibTrans" cxnId="{16DE93FA-2232-45EC-A5AE-7C065BF7E229}">
      <dgm:prSet/>
      <dgm:spPr/>
      <dgm:t>
        <a:bodyPr/>
        <a:lstStyle/>
        <a:p>
          <a:endParaRPr lang="en-US"/>
        </a:p>
      </dgm:t>
    </dgm:pt>
    <dgm:pt modelId="{27319A3B-6C8B-4671-97D1-8A5F86BC3823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8</a:t>
          </a:r>
        </a:p>
      </dgm:t>
    </dgm:pt>
    <dgm:pt modelId="{81B4A4AC-47F8-4023-82D6-3296E01C3D73}" type="parTrans" cxnId="{745A8374-A00B-49E9-A3E7-2B29A5C886C1}">
      <dgm:prSet/>
      <dgm:spPr/>
      <dgm:t>
        <a:bodyPr/>
        <a:lstStyle/>
        <a:p>
          <a:endParaRPr lang="en-US"/>
        </a:p>
      </dgm:t>
    </dgm:pt>
    <dgm:pt modelId="{71261783-B6C5-43EA-A954-CDAFF34F4586}" type="sibTrans" cxnId="{745A8374-A00B-49E9-A3E7-2B29A5C886C1}">
      <dgm:prSet/>
      <dgm:spPr/>
      <dgm:t>
        <a:bodyPr/>
        <a:lstStyle/>
        <a:p>
          <a:endParaRPr lang="en-US"/>
        </a:p>
      </dgm:t>
    </dgm:pt>
    <dgm:pt modelId="{E484B393-DD22-47B2-9F91-BE68EEB49EEA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9</a:t>
          </a:r>
        </a:p>
      </dgm:t>
    </dgm:pt>
    <dgm:pt modelId="{47DD5577-9979-49E7-963B-AFF484F5C7B6}" type="parTrans" cxnId="{82A6A28F-CB2E-4266-B884-96869D472831}">
      <dgm:prSet/>
      <dgm:spPr/>
      <dgm:t>
        <a:bodyPr/>
        <a:lstStyle/>
        <a:p>
          <a:endParaRPr lang="en-US"/>
        </a:p>
      </dgm:t>
    </dgm:pt>
    <dgm:pt modelId="{C609BDE4-8664-46BD-A980-B954296C220D}" type="sibTrans" cxnId="{82A6A28F-CB2E-4266-B884-96869D472831}">
      <dgm:prSet/>
      <dgm:spPr/>
      <dgm:t>
        <a:bodyPr/>
        <a:lstStyle/>
        <a:p>
          <a:endParaRPr lang="en-US"/>
        </a:p>
      </dgm:t>
    </dgm:pt>
    <dgm:pt modelId="{D19A7BE9-735C-4F1D-BD31-1E2A1128F449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10</a:t>
          </a:r>
        </a:p>
      </dgm:t>
    </dgm:pt>
    <dgm:pt modelId="{86DD122F-B60E-43C8-A282-71C436D1A27A}" type="parTrans" cxnId="{49E1B55D-E32E-404C-81FF-6273D551D945}">
      <dgm:prSet/>
      <dgm:spPr/>
      <dgm:t>
        <a:bodyPr/>
        <a:lstStyle/>
        <a:p>
          <a:endParaRPr lang="en-US"/>
        </a:p>
      </dgm:t>
    </dgm:pt>
    <dgm:pt modelId="{4EE0D12B-683C-4AAD-8B77-6DAB4DB78216}" type="sibTrans" cxnId="{49E1B55D-E32E-404C-81FF-6273D551D945}">
      <dgm:prSet/>
      <dgm:spPr/>
      <dgm:t>
        <a:bodyPr/>
        <a:lstStyle/>
        <a:p>
          <a:endParaRPr lang="en-US"/>
        </a:p>
      </dgm:t>
    </dgm:pt>
    <dgm:pt modelId="{68B0D8F5-227E-48BB-9C54-603B5FA561D0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11</a:t>
          </a:r>
        </a:p>
      </dgm:t>
    </dgm:pt>
    <dgm:pt modelId="{2DC5E124-F1EF-4717-9449-1D2D2ED45CB0}" type="parTrans" cxnId="{033C1B79-7FCE-4811-9F5F-90B28E19868D}">
      <dgm:prSet/>
      <dgm:spPr/>
      <dgm:t>
        <a:bodyPr/>
        <a:lstStyle/>
        <a:p>
          <a:endParaRPr lang="en-US"/>
        </a:p>
      </dgm:t>
    </dgm:pt>
    <dgm:pt modelId="{964DF94D-10DE-42D5-A8DD-32B97B26B2A8}" type="sibTrans" cxnId="{033C1B79-7FCE-4811-9F5F-90B28E19868D}">
      <dgm:prSet/>
      <dgm:spPr/>
      <dgm:t>
        <a:bodyPr/>
        <a:lstStyle/>
        <a:p>
          <a:endParaRPr lang="en-US"/>
        </a:p>
      </dgm:t>
    </dgm:pt>
    <dgm:pt modelId="{0F1F3A79-71C9-46C8-884E-E15BA0B27EC4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13</a:t>
          </a:r>
        </a:p>
      </dgm:t>
    </dgm:pt>
    <dgm:pt modelId="{58FAAD04-B70D-41A7-AB75-74A2A7208107}" type="parTrans" cxnId="{A1C3B921-BA3A-4983-9C7B-3B22696D0D6E}">
      <dgm:prSet/>
      <dgm:spPr/>
      <dgm:t>
        <a:bodyPr/>
        <a:lstStyle/>
        <a:p>
          <a:endParaRPr lang="en-US"/>
        </a:p>
      </dgm:t>
    </dgm:pt>
    <dgm:pt modelId="{FE455147-D27E-4209-BA27-663777C6B452}" type="sibTrans" cxnId="{A1C3B921-BA3A-4983-9C7B-3B22696D0D6E}">
      <dgm:prSet/>
      <dgm:spPr/>
      <dgm:t>
        <a:bodyPr/>
        <a:lstStyle/>
        <a:p>
          <a:endParaRPr lang="en-US"/>
        </a:p>
      </dgm:t>
    </dgm:pt>
    <dgm:pt modelId="{5E703465-A769-442F-8585-2254D718CE07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14</a:t>
          </a:r>
        </a:p>
      </dgm:t>
    </dgm:pt>
    <dgm:pt modelId="{F8A891F5-043D-4A12-B215-E89A13602F81}" type="parTrans" cxnId="{99A53901-DBAC-49FD-93FB-688C705D1E4B}">
      <dgm:prSet/>
      <dgm:spPr/>
      <dgm:t>
        <a:bodyPr/>
        <a:lstStyle/>
        <a:p>
          <a:endParaRPr lang="en-US"/>
        </a:p>
      </dgm:t>
    </dgm:pt>
    <dgm:pt modelId="{B9CCC054-A115-477C-8AA8-19F0F8F9B2A4}" type="sibTrans" cxnId="{99A53901-DBAC-49FD-93FB-688C705D1E4B}">
      <dgm:prSet/>
      <dgm:spPr/>
      <dgm:t>
        <a:bodyPr/>
        <a:lstStyle/>
        <a:p>
          <a:endParaRPr lang="en-US"/>
        </a:p>
      </dgm:t>
    </dgm:pt>
    <dgm:pt modelId="{D3715358-2100-4A17-B76E-FB3CC77C9BB1}">
      <dgm:prSet/>
      <dgm:spPr>
        <a:solidFill>
          <a:srgbClr val="C00000"/>
        </a:solidFill>
      </dgm:spPr>
      <dgm:t>
        <a:bodyPr/>
        <a:lstStyle/>
        <a:p>
          <a:r>
            <a:rPr lang="en-US" dirty="0"/>
            <a:t>15</a:t>
          </a:r>
        </a:p>
      </dgm:t>
    </dgm:pt>
    <dgm:pt modelId="{1989854A-1A3B-476C-A434-BCF485FEF78C}" type="parTrans" cxnId="{F41A4F23-5206-4530-855A-C9289A8CE203}">
      <dgm:prSet/>
      <dgm:spPr/>
      <dgm:t>
        <a:bodyPr/>
        <a:lstStyle/>
        <a:p>
          <a:endParaRPr lang="en-US"/>
        </a:p>
      </dgm:t>
    </dgm:pt>
    <dgm:pt modelId="{92FFE3A2-F515-4BAC-8255-316672F075D4}" type="sibTrans" cxnId="{F41A4F23-5206-4530-855A-C9289A8CE203}">
      <dgm:prSet/>
      <dgm:spPr/>
      <dgm:t>
        <a:bodyPr/>
        <a:lstStyle/>
        <a:p>
          <a:endParaRPr lang="en-US"/>
        </a:p>
      </dgm:t>
    </dgm:pt>
    <dgm:pt modelId="{E5369089-438E-4475-B247-229A5F3E0221}" type="pres">
      <dgm:prSet presAssocID="{761C1969-7DE4-4AAB-92C7-7863E8ED2AB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57FC4DB-740E-4F25-AB08-FDCFE2C25FEB}" type="pres">
      <dgm:prSet presAssocID="{761C1969-7DE4-4AAB-92C7-7863E8ED2AB3}" presName="cycle" presStyleCnt="0"/>
      <dgm:spPr/>
    </dgm:pt>
    <dgm:pt modelId="{00A26298-D221-419F-8C13-62B3E755969A}" type="pres">
      <dgm:prSet presAssocID="{761C1969-7DE4-4AAB-92C7-7863E8ED2AB3}" presName="centerShape" presStyleCnt="0"/>
      <dgm:spPr/>
    </dgm:pt>
    <dgm:pt modelId="{C11C4CE9-F38B-442E-96B6-32C71911F539}" type="pres">
      <dgm:prSet presAssocID="{761C1969-7DE4-4AAB-92C7-7863E8ED2AB3}" presName="connSite" presStyleLbl="node1" presStyleIdx="0" presStyleCnt="16"/>
      <dgm:spPr/>
    </dgm:pt>
    <dgm:pt modelId="{F4285290-41A4-44C4-A5D3-BA81CA4C6B2E}" type="pres">
      <dgm:prSet presAssocID="{761C1969-7DE4-4AAB-92C7-7863E8ED2AB3}" presName="visible" presStyleLbl="node1" presStyleIdx="0" presStyleCnt="16" custAng="5400000" custScaleX="150023" custScaleY="136225" custLinFactNeighborX="-96601" custLinFactNeighborY="-10067"/>
      <dgm:spPr>
        <a:prstGeom prst="flowChartProcess">
          <a:avLst/>
        </a:prstGeom>
      </dgm:spPr>
    </dgm:pt>
    <dgm:pt modelId="{F5B5F27E-ACA5-4746-A37D-2D409F56B5E5}" type="pres">
      <dgm:prSet presAssocID="{82DB3C54-6FD3-4721-BB97-24057E037005}" presName="Name25" presStyleLbl="parChTrans1D1" presStyleIdx="0" presStyleCnt="15"/>
      <dgm:spPr/>
    </dgm:pt>
    <dgm:pt modelId="{E9A78AFE-B3F7-449F-B943-74BDC4416E83}" type="pres">
      <dgm:prSet presAssocID="{AA9B0060-4BFA-4685-B022-47BCC25066DF}" presName="node" presStyleCnt="0"/>
      <dgm:spPr/>
    </dgm:pt>
    <dgm:pt modelId="{AA72EC9E-894E-4F46-B62B-DE0FAC80B3DA}" type="pres">
      <dgm:prSet presAssocID="{AA9B0060-4BFA-4685-B022-47BCC25066DF}" presName="parentNode" presStyleLbl="node1" presStyleIdx="1" presStyleCnt="16">
        <dgm:presLayoutVars>
          <dgm:chMax val="1"/>
          <dgm:bulletEnabled val="1"/>
        </dgm:presLayoutVars>
      </dgm:prSet>
      <dgm:spPr/>
    </dgm:pt>
    <dgm:pt modelId="{C95AF30B-6D77-4918-BE57-CD88777F4335}" type="pres">
      <dgm:prSet presAssocID="{AA9B0060-4BFA-4685-B022-47BCC25066DF}" presName="childNode" presStyleLbl="revTx" presStyleIdx="0" presStyleCnt="0">
        <dgm:presLayoutVars>
          <dgm:bulletEnabled val="1"/>
        </dgm:presLayoutVars>
      </dgm:prSet>
      <dgm:spPr/>
    </dgm:pt>
    <dgm:pt modelId="{F5FBFCE1-7027-424A-89BB-0F8FDD84D7B4}" type="pres">
      <dgm:prSet presAssocID="{7E09C953-6F3F-4262-BF2D-165D03BA7B27}" presName="Name25" presStyleLbl="parChTrans1D1" presStyleIdx="1" presStyleCnt="15"/>
      <dgm:spPr/>
    </dgm:pt>
    <dgm:pt modelId="{182B0829-D553-4B06-A56E-986D899415ED}" type="pres">
      <dgm:prSet presAssocID="{521CA884-0558-4FA9-9260-1A216EA9ABF2}" presName="node" presStyleCnt="0"/>
      <dgm:spPr/>
    </dgm:pt>
    <dgm:pt modelId="{7ABEA99B-EB73-4030-9153-9143AC02AB26}" type="pres">
      <dgm:prSet presAssocID="{521CA884-0558-4FA9-9260-1A216EA9ABF2}" presName="parentNode" presStyleLbl="node1" presStyleIdx="2" presStyleCnt="16">
        <dgm:presLayoutVars>
          <dgm:chMax val="1"/>
          <dgm:bulletEnabled val="1"/>
        </dgm:presLayoutVars>
      </dgm:prSet>
      <dgm:spPr/>
    </dgm:pt>
    <dgm:pt modelId="{9C2E08C5-FB41-401F-80DB-285C5454CB34}" type="pres">
      <dgm:prSet presAssocID="{521CA884-0558-4FA9-9260-1A216EA9ABF2}" presName="childNode" presStyleLbl="revTx" presStyleIdx="0" presStyleCnt="0">
        <dgm:presLayoutVars>
          <dgm:bulletEnabled val="1"/>
        </dgm:presLayoutVars>
      </dgm:prSet>
      <dgm:spPr/>
    </dgm:pt>
    <dgm:pt modelId="{1CA3C465-A4C6-4127-9568-575A792504EC}" type="pres">
      <dgm:prSet presAssocID="{FB02F546-1B82-4B71-99A3-2303E62B3B1D}" presName="Name25" presStyleLbl="parChTrans1D1" presStyleIdx="2" presStyleCnt="15"/>
      <dgm:spPr/>
    </dgm:pt>
    <dgm:pt modelId="{B6BFD3CD-25B9-488A-8DE1-94EF4F295082}" type="pres">
      <dgm:prSet presAssocID="{C1EB566D-0F51-4F9F-B11C-02FC2241F953}" presName="node" presStyleCnt="0"/>
      <dgm:spPr/>
    </dgm:pt>
    <dgm:pt modelId="{5D1CE8A4-B3BE-46A9-B238-17A3F5665EB8}" type="pres">
      <dgm:prSet presAssocID="{C1EB566D-0F51-4F9F-B11C-02FC2241F953}" presName="parentNode" presStyleLbl="node1" presStyleIdx="3" presStyleCnt="16">
        <dgm:presLayoutVars>
          <dgm:chMax val="1"/>
          <dgm:bulletEnabled val="1"/>
        </dgm:presLayoutVars>
      </dgm:prSet>
      <dgm:spPr/>
    </dgm:pt>
    <dgm:pt modelId="{0AEF2ED0-638D-463C-8BC0-3A0D126E1BC9}" type="pres">
      <dgm:prSet presAssocID="{C1EB566D-0F51-4F9F-B11C-02FC2241F953}" presName="childNode" presStyleLbl="revTx" presStyleIdx="0" presStyleCnt="0">
        <dgm:presLayoutVars>
          <dgm:bulletEnabled val="1"/>
        </dgm:presLayoutVars>
      </dgm:prSet>
      <dgm:spPr/>
    </dgm:pt>
    <dgm:pt modelId="{C3D57E44-4F12-4926-A1FD-9C504D3B5BF2}" type="pres">
      <dgm:prSet presAssocID="{E16F4537-51CA-4408-9159-5BF1EA6861AE}" presName="Name25" presStyleLbl="parChTrans1D1" presStyleIdx="3" presStyleCnt="15"/>
      <dgm:spPr/>
    </dgm:pt>
    <dgm:pt modelId="{11182E8D-11D7-4198-9E15-C6E60A91042B}" type="pres">
      <dgm:prSet presAssocID="{CFB20BF7-C189-448D-9BDF-C44A5B12FA7B}" presName="node" presStyleCnt="0"/>
      <dgm:spPr/>
    </dgm:pt>
    <dgm:pt modelId="{EA1269A3-813E-4EE3-AC76-3A85450557FF}" type="pres">
      <dgm:prSet presAssocID="{CFB20BF7-C189-448D-9BDF-C44A5B12FA7B}" presName="parentNode" presStyleLbl="node1" presStyleIdx="4" presStyleCnt="16">
        <dgm:presLayoutVars>
          <dgm:chMax val="1"/>
          <dgm:bulletEnabled val="1"/>
        </dgm:presLayoutVars>
      </dgm:prSet>
      <dgm:spPr/>
    </dgm:pt>
    <dgm:pt modelId="{C933A21D-3C41-4929-B24B-C89590D4CF57}" type="pres">
      <dgm:prSet presAssocID="{CFB20BF7-C189-448D-9BDF-C44A5B12FA7B}" presName="childNode" presStyleLbl="revTx" presStyleIdx="0" presStyleCnt="0">
        <dgm:presLayoutVars>
          <dgm:bulletEnabled val="1"/>
        </dgm:presLayoutVars>
      </dgm:prSet>
      <dgm:spPr/>
    </dgm:pt>
    <dgm:pt modelId="{70466C2B-CA39-46ED-AA97-EE05E6DC3734}" type="pres">
      <dgm:prSet presAssocID="{B4459A28-68DC-4DC7-A897-DCC6C8EAFCE4}" presName="Name25" presStyleLbl="parChTrans1D1" presStyleIdx="4" presStyleCnt="15"/>
      <dgm:spPr/>
    </dgm:pt>
    <dgm:pt modelId="{8A01CD10-C856-46A1-8383-35E4BDF79345}" type="pres">
      <dgm:prSet presAssocID="{B5E596A6-159D-4164-B515-C21BE38E29C4}" presName="node" presStyleCnt="0"/>
      <dgm:spPr/>
    </dgm:pt>
    <dgm:pt modelId="{7FA4363F-2079-41B8-8651-EAAC3CE7941E}" type="pres">
      <dgm:prSet presAssocID="{B5E596A6-159D-4164-B515-C21BE38E29C4}" presName="parentNode" presStyleLbl="node1" presStyleIdx="5" presStyleCnt="16">
        <dgm:presLayoutVars>
          <dgm:chMax val="1"/>
          <dgm:bulletEnabled val="1"/>
        </dgm:presLayoutVars>
      </dgm:prSet>
      <dgm:spPr/>
    </dgm:pt>
    <dgm:pt modelId="{0BAE24A2-FDB8-4277-8A41-1D9597C0AC7F}" type="pres">
      <dgm:prSet presAssocID="{B5E596A6-159D-4164-B515-C21BE38E29C4}" presName="childNode" presStyleLbl="revTx" presStyleIdx="0" presStyleCnt="0">
        <dgm:presLayoutVars>
          <dgm:bulletEnabled val="1"/>
        </dgm:presLayoutVars>
      </dgm:prSet>
      <dgm:spPr/>
    </dgm:pt>
    <dgm:pt modelId="{FD2FEA16-425B-4146-9F79-B915E7B309CE}" type="pres">
      <dgm:prSet presAssocID="{FF04CEFF-1A5C-441A-A408-EC991A956E74}" presName="Name25" presStyleLbl="parChTrans1D1" presStyleIdx="5" presStyleCnt="15"/>
      <dgm:spPr/>
    </dgm:pt>
    <dgm:pt modelId="{FA81B623-37EC-4CC1-971F-E5F879705B61}" type="pres">
      <dgm:prSet presAssocID="{46D42DE0-DEA2-47F7-A8FD-A3C16BE2AED4}" presName="node" presStyleCnt="0"/>
      <dgm:spPr/>
    </dgm:pt>
    <dgm:pt modelId="{8144A5C2-CBE9-4FB3-B441-FDF0A492D2AB}" type="pres">
      <dgm:prSet presAssocID="{46D42DE0-DEA2-47F7-A8FD-A3C16BE2AED4}" presName="parentNode" presStyleLbl="node1" presStyleIdx="6" presStyleCnt="16">
        <dgm:presLayoutVars>
          <dgm:chMax val="1"/>
          <dgm:bulletEnabled val="1"/>
        </dgm:presLayoutVars>
      </dgm:prSet>
      <dgm:spPr/>
    </dgm:pt>
    <dgm:pt modelId="{7B8C86C8-5B59-4151-B742-AD3E646A87C6}" type="pres">
      <dgm:prSet presAssocID="{46D42DE0-DEA2-47F7-A8FD-A3C16BE2AED4}" presName="childNode" presStyleLbl="revTx" presStyleIdx="0" presStyleCnt="0">
        <dgm:presLayoutVars>
          <dgm:bulletEnabled val="1"/>
        </dgm:presLayoutVars>
      </dgm:prSet>
      <dgm:spPr/>
    </dgm:pt>
    <dgm:pt modelId="{A90506EA-B15B-4256-A219-D0D6BD686B56}" type="pres">
      <dgm:prSet presAssocID="{3F04022B-516A-409F-884F-F984C521D18D}" presName="Name25" presStyleLbl="parChTrans1D1" presStyleIdx="6" presStyleCnt="15"/>
      <dgm:spPr/>
    </dgm:pt>
    <dgm:pt modelId="{22EDA3AD-09A0-4500-B1D7-3B7E198A469F}" type="pres">
      <dgm:prSet presAssocID="{7C381763-4782-4C05-A07A-0CB1401EB26A}" presName="node" presStyleCnt="0"/>
      <dgm:spPr/>
    </dgm:pt>
    <dgm:pt modelId="{E1B728FE-2960-473D-80B2-FA40F0833BCD}" type="pres">
      <dgm:prSet presAssocID="{7C381763-4782-4C05-A07A-0CB1401EB26A}" presName="parentNode" presStyleLbl="node1" presStyleIdx="7" presStyleCnt="16">
        <dgm:presLayoutVars>
          <dgm:chMax val="1"/>
          <dgm:bulletEnabled val="1"/>
        </dgm:presLayoutVars>
      </dgm:prSet>
      <dgm:spPr/>
    </dgm:pt>
    <dgm:pt modelId="{D3E61683-71DC-4F4D-AD58-EC04F625F7EE}" type="pres">
      <dgm:prSet presAssocID="{7C381763-4782-4C05-A07A-0CB1401EB26A}" presName="childNode" presStyleLbl="revTx" presStyleIdx="0" presStyleCnt="0">
        <dgm:presLayoutVars>
          <dgm:bulletEnabled val="1"/>
        </dgm:presLayoutVars>
      </dgm:prSet>
      <dgm:spPr/>
    </dgm:pt>
    <dgm:pt modelId="{6448F991-E30D-42E1-9309-5FB146852B7D}" type="pres">
      <dgm:prSet presAssocID="{81B4A4AC-47F8-4023-82D6-3296E01C3D73}" presName="Name25" presStyleLbl="parChTrans1D1" presStyleIdx="7" presStyleCnt="15"/>
      <dgm:spPr/>
    </dgm:pt>
    <dgm:pt modelId="{8B1DBBBF-B2F1-48C4-ABAF-B01B2A19283F}" type="pres">
      <dgm:prSet presAssocID="{27319A3B-6C8B-4671-97D1-8A5F86BC3823}" presName="node" presStyleCnt="0"/>
      <dgm:spPr/>
    </dgm:pt>
    <dgm:pt modelId="{FAFB289E-FE42-4DAF-8F5A-CD7DCFEDF43E}" type="pres">
      <dgm:prSet presAssocID="{27319A3B-6C8B-4671-97D1-8A5F86BC3823}" presName="parentNode" presStyleLbl="node1" presStyleIdx="8" presStyleCnt="16">
        <dgm:presLayoutVars>
          <dgm:chMax val="1"/>
          <dgm:bulletEnabled val="1"/>
        </dgm:presLayoutVars>
      </dgm:prSet>
      <dgm:spPr/>
    </dgm:pt>
    <dgm:pt modelId="{1CA580C4-C34A-438A-A01F-503670A3725A}" type="pres">
      <dgm:prSet presAssocID="{27319A3B-6C8B-4671-97D1-8A5F86BC3823}" presName="childNode" presStyleLbl="revTx" presStyleIdx="0" presStyleCnt="0">
        <dgm:presLayoutVars>
          <dgm:bulletEnabled val="1"/>
        </dgm:presLayoutVars>
      </dgm:prSet>
      <dgm:spPr/>
    </dgm:pt>
    <dgm:pt modelId="{18F295EE-FA2B-4FA6-8E9B-ADF81A9CC8A2}" type="pres">
      <dgm:prSet presAssocID="{47DD5577-9979-49E7-963B-AFF484F5C7B6}" presName="Name25" presStyleLbl="parChTrans1D1" presStyleIdx="8" presStyleCnt="15"/>
      <dgm:spPr/>
    </dgm:pt>
    <dgm:pt modelId="{F93E3CEA-F378-4271-9D68-A4514D0384C0}" type="pres">
      <dgm:prSet presAssocID="{E484B393-DD22-47B2-9F91-BE68EEB49EEA}" presName="node" presStyleCnt="0"/>
      <dgm:spPr/>
    </dgm:pt>
    <dgm:pt modelId="{77E7A5C8-FFC0-4514-A9E9-DA3C4FF45A56}" type="pres">
      <dgm:prSet presAssocID="{E484B393-DD22-47B2-9F91-BE68EEB49EEA}" presName="parentNode" presStyleLbl="node1" presStyleIdx="9" presStyleCnt="16">
        <dgm:presLayoutVars>
          <dgm:chMax val="1"/>
          <dgm:bulletEnabled val="1"/>
        </dgm:presLayoutVars>
      </dgm:prSet>
      <dgm:spPr/>
    </dgm:pt>
    <dgm:pt modelId="{0D3F4FDC-1F2F-4082-A423-41314149ACF4}" type="pres">
      <dgm:prSet presAssocID="{E484B393-DD22-47B2-9F91-BE68EEB49EEA}" presName="childNode" presStyleLbl="revTx" presStyleIdx="0" presStyleCnt="0">
        <dgm:presLayoutVars>
          <dgm:bulletEnabled val="1"/>
        </dgm:presLayoutVars>
      </dgm:prSet>
      <dgm:spPr/>
    </dgm:pt>
    <dgm:pt modelId="{7F90301C-B6E1-4E8A-BBD2-B2DFB94BC464}" type="pres">
      <dgm:prSet presAssocID="{86DD122F-B60E-43C8-A282-71C436D1A27A}" presName="Name25" presStyleLbl="parChTrans1D1" presStyleIdx="9" presStyleCnt="15"/>
      <dgm:spPr/>
    </dgm:pt>
    <dgm:pt modelId="{6890D38C-DBE5-44C9-831D-517CF123944B}" type="pres">
      <dgm:prSet presAssocID="{D19A7BE9-735C-4F1D-BD31-1E2A1128F449}" presName="node" presStyleCnt="0"/>
      <dgm:spPr/>
    </dgm:pt>
    <dgm:pt modelId="{D41EBE93-28C6-4879-8270-BD469DA1B348}" type="pres">
      <dgm:prSet presAssocID="{D19A7BE9-735C-4F1D-BD31-1E2A1128F449}" presName="parentNode" presStyleLbl="node1" presStyleIdx="10" presStyleCnt="16">
        <dgm:presLayoutVars>
          <dgm:chMax val="1"/>
          <dgm:bulletEnabled val="1"/>
        </dgm:presLayoutVars>
      </dgm:prSet>
      <dgm:spPr/>
    </dgm:pt>
    <dgm:pt modelId="{0C40DF59-5690-4603-BF4D-BC3F3B6B2F61}" type="pres">
      <dgm:prSet presAssocID="{D19A7BE9-735C-4F1D-BD31-1E2A1128F449}" presName="childNode" presStyleLbl="revTx" presStyleIdx="0" presStyleCnt="0">
        <dgm:presLayoutVars>
          <dgm:bulletEnabled val="1"/>
        </dgm:presLayoutVars>
      </dgm:prSet>
      <dgm:spPr/>
    </dgm:pt>
    <dgm:pt modelId="{B8DA5986-3B55-4EF9-B933-13CB96BCCCA9}" type="pres">
      <dgm:prSet presAssocID="{2DC5E124-F1EF-4717-9449-1D2D2ED45CB0}" presName="Name25" presStyleLbl="parChTrans1D1" presStyleIdx="10" presStyleCnt="15"/>
      <dgm:spPr/>
    </dgm:pt>
    <dgm:pt modelId="{A3DF6A6F-0C17-4B3A-A2F9-53647380827E}" type="pres">
      <dgm:prSet presAssocID="{68B0D8F5-227E-48BB-9C54-603B5FA561D0}" presName="node" presStyleCnt="0"/>
      <dgm:spPr/>
    </dgm:pt>
    <dgm:pt modelId="{A76FF906-A2DA-4D50-AF98-5275BA5CCFEF}" type="pres">
      <dgm:prSet presAssocID="{68B0D8F5-227E-48BB-9C54-603B5FA561D0}" presName="parentNode" presStyleLbl="node1" presStyleIdx="11" presStyleCnt="16">
        <dgm:presLayoutVars>
          <dgm:chMax val="1"/>
          <dgm:bulletEnabled val="1"/>
        </dgm:presLayoutVars>
      </dgm:prSet>
      <dgm:spPr/>
    </dgm:pt>
    <dgm:pt modelId="{EFCC1E85-52B0-48BC-BD5F-A33422C6C06D}" type="pres">
      <dgm:prSet presAssocID="{68B0D8F5-227E-48BB-9C54-603B5FA561D0}" presName="childNode" presStyleLbl="revTx" presStyleIdx="0" presStyleCnt="0">
        <dgm:presLayoutVars>
          <dgm:bulletEnabled val="1"/>
        </dgm:presLayoutVars>
      </dgm:prSet>
      <dgm:spPr/>
    </dgm:pt>
    <dgm:pt modelId="{7ED5F44F-9522-4E84-9FAC-2CBBB72034DC}" type="pres">
      <dgm:prSet presAssocID="{4F594726-7662-486D-9B28-2748C048A2D4}" presName="Name25" presStyleLbl="parChTrans1D1" presStyleIdx="11" presStyleCnt="15"/>
      <dgm:spPr/>
    </dgm:pt>
    <dgm:pt modelId="{EC3F7CB9-BBED-42A6-9CED-EE9FE9494B57}" type="pres">
      <dgm:prSet presAssocID="{1678F278-899F-48C3-9669-AA7E6044D502}" presName="node" presStyleCnt="0"/>
      <dgm:spPr/>
    </dgm:pt>
    <dgm:pt modelId="{7161ADA7-2086-4301-ABC1-FB8866C9DEC9}" type="pres">
      <dgm:prSet presAssocID="{1678F278-899F-48C3-9669-AA7E6044D502}" presName="parentNode" presStyleLbl="node1" presStyleIdx="12" presStyleCnt="16">
        <dgm:presLayoutVars>
          <dgm:chMax val="1"/>
          <dgm:bulletEnabled val="1"/>
        </dgm:presLayoutVars>
      </dgm:prSet>
      <dgm:spPr/>
    </dgm:pt>
    <dgm:pt modelId="{8D719F9F-5936-4F36-B576-7B82963B7EFC}" type="pres">
      <dgm:prSet presAssocID="{1678F278-899F-48C3-9669-AA7E6044D502}" presName="childNode" presStyleLbl="revTx" presStyleIdx="0" presStyleCnt="0">
        <dgm:presLayoutVars>
          <dgm:bulletEnabled val="1"/>
        </dgm:presLayoutVars>
      </dgm:prSet>
      <dgm:spPr/>
    </dgm:pt>
    <dgm:pt modelId="{2F048242-FD4A-46CB-A725-16757767291B}" type="pres">
      <dgm:prSet presAssocID="{58FAAD04-B70D-41A7-AB75-74A2A7208107}" presName="Name25" presStyleLbl="parChTrans1D1" presStyleIdx="12" presStyleCnt="15"/>
      <dgm:spPr/>
    </dgm:pt>
    <dgm:pt modelId="{B6AD1357-343C-4B64-9DCA-9B608EC125BC}" type="pres">
      <dgm:prSet presAssocID="{0F1F3A79-71C9-46C8-884E-E15BA0B27EC4}" presName="node" presStyleCnt="0"/>
      <dgm:spPr/>
    </dgm:pt>
    <dgm:pt modelId="{285EBCA8-4B84-4C11-BC5F-CCB4A45CE337}" type="pres">
      <dgm:prSet presAssocID="{0F1F3A79-71C9-46C8-884E-E15BA0B27EC4}" presName="parentNode" presStyleLbl="node1" presStyleIdx="13" presStyleCnt="16">
        <dgm:presLayoutVars>
          <dgm:chMax val="1"/>
          <dgm:bulletEnabled val="1"/>
        </dgm:presLayoutVars>
      </dgm:prSet>
      <dgm:spPr/>
    </dgm:pt>
    <dgm:pt modelId="{24060A0D-2339-413E-BB01-3E766DC501EC}" type="pres">
      <dgm:prSet presAssocID="{0F1F3A79-71C9-46C8-884E-E15BA0B27EC4}" presName="childNode" presStyleLbl="revTx" presStyleIdx="0" presStyleCnt="0">
        <dgm:presLayoutVars>
          <dgm:bulletEnabled val="1"/>
        </dgm:presLayoutVars>
      </dgm:prSet>
      <dgm:spPr/>
    </dgm:pt>
    <dgm:pt modelId="{A5FAAEFB-2279-4D29-8110-8623EF08F8DF}" type="pres">
      <dgm:prSet presAssocID="{F8A891F5-043D-4A12-B215-E89A13602F81}" presName="Name25" presStyleLbl="parChTrans1D1" presStyleIdx="13" presStyleCnt="15"/>
      <dgm:spPr/>
    </dgm:pt>
    <dgm:pt modelId="{B0DF5623-3DD5-4FB3-87AF-F055290180D5}" type="pres">
      <dgm:prSet presAssocID="{5E703465-A769-442F-8585-2254D718CE07}" presName="node" presStyleCnt="0"/>
      <dgm:spPr/>
    </dgm:pt>
    <dgm:pt modelId="{87583034-C84D-4106-B38A-29571C453CFB}" type="pres">
      <dgm:prSet presAssocID="{5E703465-A769-442F-8585-2254D718CE07}" presName="parentNode" presStyleLbl="node1" presStyleIdx="14" presStyleCnt="16">
        <dgm:presLayoutVars>
          <dgm:chMax val="1"/>
          <dgm:bulletEnabled val="1"/>
        </dgm:presLayoutVars>
      </dgm:prSet>
      <dgm:spPr/>
    </dgm:pt>
    <dgm:pt modelId="{F8ADE654-9D29-4F0A-9064-A284F3D68B76}" type="pres">
      <dgm:prSet presAssocID="{5E703465-A769-442F-8585-2254D718CE07}" presName="childNode" presStyleLbl="revTx" presStyleIdx="0" presStyleCnt="0">
        <dgm:presLayoutVars>
          <dgm:bulletEnabled val="1"/>
        </dgm:presLayoutVars>
      </dgm:prSet>
      <dgm:spPr/>
    </dgm:pt>
    <dgm:pt modelId="{A645F0D4-35B6-4313-B9BF-C02A8FAAA066}" type="pres">
      <dgm:prSet presAssocID="{1989854A-1A3B-476C-A434-BCF485FEF78C}" presName="Name25" presStyleLbl="parChTrans1D1" presStyleIdx="14" presStyleCnt="15"/>
      <dgm:spPr/>
    </dgm:pt>
    <dgm:pt modelId="{97155638-A0FE-4FFE-A3AC-1F8E08B6E2D4}" type="pres">
      <dgm:prSet presAssocID="{D3715358-2100-4A17-B76E-FB3CC77C9BB1}" presName="node" presStyleCnt="0"/>
      <dgm:spPr/>
    </dgm:pt>
    <dgm:pt modelId="{15F6D54B-A916-455D-BEAC-AC32A524D7D1}" type="pres">
      <dgm:prSet presAssocID="{D3715358-2100-4A17-B76E-FB3CC77C9BB1}" presName="parentNode" presStyleLbl="node1" presStyleIdx="15" presStyleCnt="16" custScaleX="101203">
        <dgm:presLayoutVars>
          <dgm:chMax val="1"/>
          <dgm:bulletEnabled val="1"/>
        </dgm:presLayoutVars>
      </dgm:prSet>
      <dgm:spPr/>
    </dgm:pt>
    <dgm:pt modelId="{A731BCCA-1A49-43D5-A920-FB2518AC68F2}" type="pres">
      <dgm:prSet presAssocID="{D3715358-2100-4A17-B76E-FB3CC77C9BB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99A53901-DBAC-49FD-93FB-688C705D1E4B}" srcId="{761C1969-7DE4-4AAB-92C7-7863E8ED2AB3}" destId="{5E703465-A769-442F-8585-2254D718CE07}" srcOrd="13" destOrd="0" parTransId="{F8A891F5-043D-4A12-B215-E89A13602F81}" sibTransId="{B9CCC054-A115-477C-8AA8-19F0F8F9B2A4}"/>
    <dgm:cxn modelId="{79935702-B4B3-EA4E-A351-6D0679574B6B}" type="presOf" srcId="{F8A891F5-043D-4A12-B215-E89A13602F81}" destId="{A5FAAEFB-2279-4D29-8110-8623EF08F8DF}" srcOrd="0" destOrd="0" presId="urn:microsoft.com/office/officeart/2005/8/layout/radial2"/>
    <dgm:cxn modelId="{D5F0A302-CE0E-DA4A-B75B-40EC6F85D4BB}" type="presOf" srcId="{4F594726-7662-486D-9B28-2748C048A2D4}" destId="{7ED5F44F-9522-4E84-9FAC-2CBBB72034DC}" srcOrd="0" destOrd="0" presId="urn:microsoft.com/office/officeart/2005/8/layout/radial2"/>
    <dgm:cxn modelId="{4C439A05-53F4-3E43-846F-F61FDA785902}" type="presOf" srcId="{521CA884-0558-4FA9-9260-1A216EA9ABF2}" destId="{7ABEA99B-EB73-4030-9153-9143AC02AB26}" srcOrd="0" destOrd="0" presId="urn:microsoft.com/office/officeart/2005/8/layout/radial2"/>
    <dgm:cxn modelId="{A2EF9C0C-1DF6-204A-892D-6ACB99BC38A7}" type="presOf" srcId="{81B4A4AC-47F8-4023-82D6-3296E01C3D73}" destId="{6448F991-E30D-42E1-9309-5FB146852B7D}" srcOrd="0" destOrd="0" presId="urn:microsoft.com/office/officeart/2005/8/layout/radial2"/>
    <dgm:cxn modelId="{5E2AE817-0D7E-4F4C-9D12-FA1647B5557F}" srcId="{761C1969-7DE4-4AAB-92C7-7863E8ED2AB3}" destId="{46D42DE0-DEA2-47F7-A8FD-A3C16BE2AED4}" srcOrd="5" destOrd="0" parTransId="{FF04CEFF-1A5C-441A-A408-EC991A956E74}" sibTransId="{32F6933D-024A-4A58-944E-5189AE3499F5}"/>
    <dgm:cxn modelId="{A135DB18-DCE4-BF40-B640-B488748487F5}" type="presOf" srcId="{B4459A28-68DC-4DC7-A897-DCC6C8EAFCE4}" destId="{70466C2B-CA39-46ED-AA97-EE05E6DC3734}" srcOrd="0" destOrd="0" presId="urn:microsoft.com/office/officeart/2005/8/layout/radial2"/>
    <dgm:cxn modelId="{A1C3B921-BA3A-4983-9C7B-3B22696D0D6E}" srcId="{761C1969-7DE4-4AAB-92C7-7863E8ED2AB3}" destId="{0F1F3A79-71C9-46C8-884E-E15BA0B27EC4}" srcOrd="12" destOrd="0" parTransId="{58FAAD04-B70D-41A7-AB75-74A2A7208107}" sibTransId="{FE455147-D27E-4209-BA27-663777C6B452}"/>
    <dgm:cxn modelId="{F41A4F23-5206-4530-855A-C9289A8CE203}" srcId="{761C1969-7DE4-4AAB-92C7-7863E8ED2AB3}" destId="{D3715358-2100-4A17-B76E-FB3CC77C9BB1}" srcOrd="14" destOrd="0" parTransId="{1989854A-1A3B-476C-A434-BCF485FEF78C}" sibTransId="{92FFE3A2-F515-4BAC-8255-316672F075D4}"/>
    <dgm:cxn modelId="{B17C4424-82F5-8845-9BED-D34A1B0B49BB}" type="presOf" srcId="{FB02F546-1B82-4B71-99A3-2303E62B3B1D}" destId="{1CA3C465-A4C6-4127-9568-575A792504EC}" srcOrd="0" destOrd="0" presId="urn:microsoft.com/office/officeart/2005/8/layout/radial2"/>
    <dgm:cxn modelId="{B6B08E32-160D-4783-8190-75DB7562F75A}" srcId="{761C1969-7DE4-4AAB-92C7-7863E8ED2AB3}" destId="{AA9B0060-4BFA-4685-B022-47BCC25066DF}" srcOrd="0" destOrd="0" parTransId="{82DB3C54-6FD3-4721-BB97-24057E037005}" sibTransId="{B4DBD1B7-A8B8-4324-A0A5-0678E19394AE}"/>
    <dgm:cxn modelId="{69CEFB3A-1426-ED4A-89FD-6FD6AAD6F689}" type="presOf" srcId="{D19A7BE9-735C-4F1D-BD31-1E2A1128F449}" destId="{D41EBE93-28C6-4879-8270-BD469DA1B348}" srcOrd="0" destOrd="0" presId="urn:microsoft.com/office/officeart/2005/8/layout/radial2"/>
    <dgm:cxn modelId="{A1BC2F3B-743A-D746-9157-951F5731F87B}" type="presOf" srcId="{7E09C953-6F3F-4262-BF2D-165D03BA7B27}" destId="{F5FBFCE1-7027-424A-89BB-0F8FDD84D7B4}" srcOrd="0" destOrd="0" presId="urn:microsoft.com/office/officeart/2005/8/layout/radial2"/>
    <dgm:cxn modelId="{49E1B55D-E32E-404C-81FF-6273D551D945}" srcId="{761C1969-7DE4-4AAB-92C7-7863E8ED2AB3}" destId="{D19A7BE9-735C-4F1D-BD31-1E2A1128F449}" srcOrd="9" destOrd="0" parTransId="{86DD122F-B60E-43C8-A282-71C436D1A27A}" sibTransId="{4EE0D12B-683C-4AAD-8B77-6DAB4DB78216}"/>
    <dgm:cxn modelId="{B1E27A6B-F688-FF46-818C-4F1A453A8450}" type="presOf" srcId="{C1EB566D-0F51-4F9F-B11C-02FC2241F953}" destId="{5D1CE8A4-B3BE-46A9-B238-17A3F5665EB8}" srcOrd="0" destOrd="0" presId="urn:microsoft.com/office/officeart/2005/8/layout/radial2"/>
    <dgm:cxn modelId="{85EC8F4D-6DE5-2343-89D1-61548CAF0FE8}" type="presOf" srcId="{27319A3B-6C8B-4671-97D1-8A5F86BC3823}" destId="{FAFB289E-FE42-4DAF-8F5A-CD7DCFEDF43E}" srcOrd="0" destOrd="0" presId="urn:microsoft.com/office/officeart/2005/8/layout/radial2"/>
    <dgm:cxn modelId="{20688151-A4D4-054C-A649-C281CA0FED05}" type="presOf" srcId="{7C381763-4782-4C05-A07A-0CB1401EB26A}" destId="{E1B728FE-2960-473D-80B2-FA40F0833BCD}" srcOrd="0" destOrd="0" presId="urn:microsoft.com/office/officeart/2005/8/layout/radial2"/>
    <dgm:cxn modelId="{745A8374-A00B-49E9-A3E7-2B29A5C886C1}" srcId="{761C1969-7DE4-4AAB-92C7-7863E8ED2AB3}" destId="{27319A3B-6C8B-4671-97D1-8A5F86BC3823}" srcOrd="7" destOrd="0" parTransId="{81B4A4AC-47F8-4023-82D6-3296E01C3D73}" sibTransId="{71261783-B6C5-43EA-A954-CDAFF34F4586}"/>
    <dgm:cxn modelId="{AD2FF455-D281-F142-ABDB-5B291F05FAD6}" type="presOf" srcId="{761C1969-7DE4-4AAB-92C7-7863E8ED2AB3}" destId="{E5369089-438E-4475-B247-229A5F3E0221}" srcOrd="0" destOrd="0" presId="urn:microsoft.com/office/officeart/2005/8/layout/radial2"/>
    <dgm:cxn modelId="{033C1B79-7FCE-4811-9F5F-90B28E19868D}" srcId="{761C1969-7DE4-4AAB-92C7-7863E8ED2AB3}" destId="{68B0D8F5-227E-48BB-9C54-603B5FA561D0}" srcOrd="10" destOrd="0" parTransId="{2DC5E124-F1EF-4717-9449-1D2D2ED45CB0}" sibTransId="{964DF94D-10DE-42D5-A8DD-32B97B26B2A8}"/>
    <dgm:cxn modelId="{9936D380-99D9-F047-9B7A-54AF6A5EBB8C}" type="presOf" srcId="{CFB20BF7-C189-448D-9BDF-C44A5B12FA7B}" destId="{EA1269A3-813E-4EE3-AC76-3A85450557FF}" srcOrd="0" destOrd="0" presId="urn:microsoft.com/office/officeart/2005/8/layout/radial2"/>
    <dgm:cxn modelId="{E7BA9B82-0BBB-8142-801F-E90B92EEA070}" type="presOf" srcId="{FF04CEFF-1A5C-441A-A408-EC991A956E74}" destId="{FD2FEA16-425B-4146-9F79-B915E7B309CE}" srcOrd="0" destOrd="0" presId="urn:microsoft.com/office/officeart/2005/8/layout/radial2"/>
    <dgm:cxn modelId="{5AE83283-0A0B-C642-AA43-18C101EFCD9A}" type="presOf" srcId="{46D42DE0-DEA2-47F7-A8FD-A3C16BE2AED4}" destId="{8144A5C2-CBE9-4FB3-B441-FDF0A492D2AB}" srcOrd="0" destOrd="0" presId="urn:microsoft.com/office/officeart/2005/8/layout/radial2"/>
    <dgm:cxn modelId="{82A6A28F-CB2E-4266-B884-96869D472831}" srcId="{761C1969-7DE4-4AAB-92C7-7863E8ED2AB3}" destId="{E484B393-DD22-47B2-9F91-BE68EEB49EEA}" srcOrd="8" destOrd="0" parTransId="{47DD5577-9979-49E7-963B-AFF484F5C7B6}" sibTransId="{C609BDE4-8664-46BD-A980-B954296C220D}"/>
    <dgm:cxn modelId="{563B2F9C-7A27-4282-99CE-43FDF8EC3416}" srcId="{761C1969-7DE4-4AAB-92C7-7863E8ED2AB3}" destId="{1678F278-899F-48C3-9669-AA7E6044D502}" srcOrd="11" destOrd="0" parTransId="{4F594726-7662-486D-9B28-2748C048A2D4}" sibTransId="{7B3E98D2-BD06-4EE3-9D7D-5B890E28F63F}"/>
    <dgm:cxn modelId="{A247F0A3-9869-2841-8C56-BB0C2F06046D}" type="presOf" srcId="{AA9B0060-4BFA-4685-B022-47BCC25066DF}" destId="{AA72EC9E-894E-4F46-B62B-DE0FAC80B3DA}" srcOrd="0" destOrd="0" presId="urn:microsoft.com/office/officeart/2005/8/layout/radial2"/>
    <dgm:cxn modelId="{096B44A6-B895-944E-92A8-C445E7C78EA0}" type="presOf" srcId="{3F04022B-516A-409F-884F-F984C521D18D}" destId="{A90506EA-B15B-4256-A219-D0D6BD686B56}" srcOrd="0" destOrd="0" presId="urn:microsoft.com/office/officeart/2005/8/layout/radial2"/>
    <dgm:cxn modelId="{0FB6BEB3-B5F0-44A6-AC5D-AADC6C9F1A8D}" srcId="{761C1969-7DE4-4AAB-92C7-7863E8ED2AB3}" destId="{521CA884-0558-4FA9-9260-1A216EA9ABF2}" srcOrd="1" destOrd="0" parTransId="{7E09C953-6F3F-4262-BF2D-165D03BA7B27}" sibTransId="{4994A3A5-C2F5-4906-B899-0EEB431AF4F5}"/>
    <dgm:cxn modelId="{3AAADAB7-0ECE-A143-8290-4EEDF16EB896}" type="presOf" srcId="{68B0D8F5-227E-48BB-9C54-603B5FA561D0}" destId="{A76FF906-A2DA-4D50-AF98-5275BA5CCFEF}" srcOrd="0" destOrd="0" presId="urn:microsoft.com/office/officeart/2005/8/layout/radial2"/>
    <dgm:cxn modelId="{571998C1-EFB9-F949-A457-B1071EF0D98F}" type="presOf" srcId="{82DB3C54-6FD3-4721-BB97-24057E037005}" destId="{F5B5F27E-ACA5-4746-A37D-2D409F56B5E5}" srcOrd="0" destOrd="0" presId="urn:microsoft.com/office/officeart/2005/8/layout/radial2"/>
    <dgm:cxn modelId="{FC8A68C5-9459-DC4A-A78B-621243C1D3C0}" type="presOf" srcId="{E16F4537-51CA-4408-9159-5BF1EA6861AE}" destId="{C3D57E44-4F12-4926-A1FD-9C504D3B5BF2}" srcOrd="0" destOrd="0" presId="urn:microsoft.com/office/officeart/2005/8/layout/radial2"/>
    <dgm:cxn modelId="{94C0EAC5-B4A2-4B01-900A-9C9DA254D09F}" srcId="{761C1969-7DE4-4AAB-92C7-7863E8ED2AB3}" destId="{CFB20BF7-C189-448D-9BDF-C44A5B12FA7B}" srcOrd="3" destOrd="0" parTransId="{E16F4537-51CA-4408-9159-5BF1EA6861AE}" sibTransId="{57919596-D909-4B8A-921D-B5B3DE626894}"/>
    <dgm:cxn modelId="{CE9B15D0-0FAC-C942-8F3F-567AB9861CB1}" type="presOf" srcId="{1989854A-1A3B-476C-A434-BCF485FEF78C}" destId="{A645F0D4-35B6-4313-B9BF-C02A8FAAA066}" srcOrd="0" destOrd="0" presId="urn:microsoft.com/office/officeart/2005/8/layout/radial2"/>
    <dgm:cxn modelId="{62426AD0-22E6-A942-8EDC-310AA9857B14}" type="presOf" srcId="{58FAAD04-B70D-41A7-AB75-74A2A7208107}" destId="{2F048242-FD4A-46CB-A725-16757767291B}" srcOrd="0" destOrd="0" presId="urn:microsoft.com/office/officeart/2005/8/layout/radial2"/>
    <dgm:cxn modelId="{38C59BD5-6953-4625-B195-A51F550369EF}" srcId="{761C1969-7DE4-4AAB-92C7-7863E8ED2AB3}" destId="{B5E596A6-159D-4164-B515-C21BE38E29C4}" srcOrd="4" destOrd="0" parTransId="{B4459A28-68DC-4DC7-A897-DCC6C8EAFCE4}" sibTransId="{DECA5CCA-18FA-4393-B8D9-ED883F28E078}"/>
    <dgm:cxn modelId="{FF8F20DC-381D-4649-B436-D115DE03797B}" type="presOf" srcId="{5E703465-A769-442F-8585-2254D718CE07}" destId="{87583034-C84D-4106-B38A-29571C453CFB}" srcOrd="0" destOrd="0" presId="urn:microsoft.com/office/officeart/2005/8/layout/radial2"/>
    <dgm:cxn modelId="{EE207EDC-4444-C24B-A83D-C4A48806D8BD}" type="presOf" srcId="{E484B393-DD22-47B2-9F91-BE68EEB49EEA}" destId="{77E7A5C8-FFC0-4514-A9E9-DA3C4FF45A56}" srcOrd="0" destOrd="0" presId="urn:microsoft.com/office/officeart/2005/8/layout/radial2"/>
    <dgm:cxn modelId="{E4598CDF-64A1-044C-9357-FB517D9BDA36}" type="presOf" srcId="{B5E596A6-159D-4164-B515-C21BE38E29C4}" destId="{7FA4363F-2079-41B8-8651-EAAC3CE7941E}" srcOrd="0" destOrd="0" presId="urn:microsoft.com/office/officeart/2005/8/layout/radial2"/>
    <dgm:cxn modelId="{6FFFBEE2-E3D6-6E4B-9B6D-C917FB29CE8B}" type="presOf" srcId="{2DC5E124-F1EF-4717-9449-1D2D2ED45CB0}" destId="{B8DA5986-3B55-4EF9-B933-13CB96BCCCA9}" srcOrd="0" destOrd="0" presId="urn:microsoft.com/office/officeart/2005/8/layout/radial2"/>
    <dgm:cxn modelId="{F1F6AEE5-74B3-E14D-918A-F875018CB2F0}" type="presOf" srcId="{1678F278-899F-48C3-9669-AA7E6044D502}" destId="{7161ADA7-2086-4301-ABC1-FB8866C9DEC9}" srcOrd="0" destOrd="0" presId="urn:microsoft.com/office/officeart/2005/8/layout/radial2"/>
    <dgm:cxn modelId="{02DE07ED-F5A5-43B3-9989-DFB348704375}" srcId="{761C1969-7DE4-4AAB-92C7-7863E8ED2AB3}" destId="{C1EB566D-0F51-4F9F-B11C-02FC2241F953}" srcOrd="2" destOrd="0" parTransId="{FB02F546-1B82-4B71-99A3-2303E62B3B1D}" sibTransId="{5247E774-91B0-4FFE-B24E-338F5584B32F}"/>
    <dgm:cxn modelId="{A15208F0-7457-764A-A3A8-F7CAB733DAA2}" type="presOf" srcId="{86DD122F-B60E-43C8-A282-71C436D1A27A}" destId="{7F90301C-B6E1-4E8A-BBD2-B2DFB94BC464}" srcOrd="0" destOrd="0" presId="urn:microsoft.com/office/officeart/2005/8/layout/radial2"/>
    <dgm:cxn modelId="{16DE93FA-2232-45EC-A5AE-7C065BF7E229}" srcId="{761C1969-7DE4-4AAB-92C7-7863E8ED2AB3}" destId="{7C381763-4782-4C05-A07A-0CB1401EB26A}" srcOrd="6" destOrd="0" parTransId="{3F04022B-516A-409F-884F-F984C521D18D}" sibTransId="{B5CB76AD-998B-4772-8286-BB0DE1068DE4}"/>
    <dgm:cxn modelId="{29600AFB-FD9E-ED40-B730-3935C3C85C00}" type="presOf" srcId="{0F1F3A79-71C9-46C8-884E-E15BA0B27EC4}" destId="{285EBCA8-4B84-4C11-BC5F-CCB4A45CE337}" srcOrd="0" destOrd="0" presId="urn:microsoft.com/office/officeart/2005/8/layout/radial2"/>
    <dgm:cxn modelId="{B1D67DFC-F225-C748-899E-6E2D4AF4D61B}" type="presOf" srcId="{47DD5577-9979-49E7-963B-AFF484F5C7B6}" destId="{18F295EE-FA2B-4FA6-8E9B-ADF81A9CC8A2}" srcOrd="0" destOrd="0" presId="urn:microsoft.com/office/officeart/2005/8/layout/radial2"/>
    <dgm:cxn modelId="{24CB79FD-6C27-4847-ACF0-EDF1AAA72D73}" type="presOf" srcId="{D3715358-2100-4A17-B76E-FB3CC77C9BB1}" destId="{15F6D54B-A916-455D-BEAC-AC32A524D7D1}" srcOrd="0" destOrd="0" presId="urn:microsoft.com/office/officeart/2005/8/layout/radial2"/>
    <dgm:cxn modelId="{C391A538-CD69-DC4C-8329-9C7D048E896A}" type="presParOf" srcId="{E5369089-438E-4475-B247-229A5F3E0221}" destId="{057FC4DB-740E-4F25-AB08-FDCFE2C25FEB}" srcOrd="0" destOrd="0" presId="urn:microsoft.com/office/officeart/2005/8/layout/radial2"/>
    <dgm:cxn modelId="{5E55DBD6-2296-3A4F-9A71-5E782C506686}" type="presParOf" srcId="{057FC4DB-740E-4F25-AB08-FDCFE2C25FEB}" destId="{00A26298-D221-419F-8C13-62B3E755969A}" srcOrd="0" destOrd="0" presId="urn:microsoft.com/office/officeart/2005/8/layout/radial2"/>
    <dgm:cxn modelId="{6D0340C9-0423-E942-941F-8D5F168F1915}" type="presParOf" srcId="{00A26298-D221-419F-8C13-62B3E755969A}" destId="{C11C4CE9-F38B-442E-96B6-32C71911F539}" srcOrd="0" destOrd="0" presId="urn:microsoft.com/office/officeart/2005/8/layout/radial2"/>
    <dgm:cxn modelId="{E468D6AF-4BAE-264B-B11F-00975F6B53D0}" type="presParOf" srcId="{00A26298-D221-419F-8C13-62B3E755969A}" destId="{F4285290-41A4-44C4-A5D3-BA81CA4C6B2E}" srcOrd="1" destOrd="0" presId="urn:microsoft.com/office/officeart/2005/8/layout/radial2"/>
    <dgm:cxn modelId="{DDEEA12A-4CBF-F94A-A7F9-72246B4B6348}" type="presParOf" srcId="{057FC4DB-740E-4F25-AB08-FDCFE2C25FEB}" destId="{F5B5F27E-ACA5-4746-A37D-2D409F56B5E5}" srcOrd="1" destOrd="0" presId="urn:microsoft.com/office/officeart/2005/8/layout/radial2"/>
    <dgm:cxn modelId="{98149FF5-F416-E54F-B6C5-1943CD1E1C99}" type="presParOf" srcId="{057FC4DB-740E-4F25-AB08-FDCFE2C25FEB}" destId="{E9A78AFE-B3F7-449F-B943-74BDC4416E83}" srcOrd="2" destOrd="0" presId="urn:microsoft.com/office/officeart/2005/8/layout/radial2"/>
    <dgm:cxn modelId="{2E58DDCF-D1A2-A640-B059-8930D4E3B291}" type="presParOf" srcId="{E9A78AFE-B3F7-449F-B943-74BDC4416E83}" destId="{AA72EC9E-894E-4F46-B62B-DE0FAC80B3DA}" srcOrd="0" destOrd="0" presId="urn:microsoft.com/office/officeart/2005/8/layout/radial2"/>
    <dgm:cxn modelId="{3E6AFE1E-B454-9343-BF0F-45A0414CE344}" type="presParOf" srcId="{E9A78AFE-B3F7-449F-B943-74BDC4416E83}" destId="{C95AF30B-6D77-4918-BE57-CD88777F4335}" srcOrd="1" destOrd="0" presId="urn:microsoft.com/office/officeart/2005/8/layout/radial2"/>
    <dgm:cxn modelId="{A0388543-40D8-4B40-A813-152613DFFB1D}" type="presParOf" srcId="{057FC4DB-740E-4F25-AB08-FDCFE2C25FEB}" destId="{F5FBFCE1-7027-424A-89BB-0F8FDD84D7B4}" srcOrd="3" destOrd="0" presId="urn:microsoft.com/office/officeart/2005/8/layout/radial2"/>
    <dgm:cxn modelId="{3E107123-F7A9-C141-816C-11514125BC9D}" type="presParOf" srcId="{057FC4DB-740E-4F25-AB08-FDCFE2C25FEB}" destId="{182B0829-D553-4B06-A56E-986D899415ED}" srcOrd="4" destOrd="0" presId="urn:microsoft.com/office/officeart/2005/8/layout/radial2"/>
    <dgm:cxn modelId="{144F3ECE-CCB2-8C49-BC95-E4E1734C1877}" type="presParOf" srcId="{182B0829-D553-4B06-A56E-986D899415ED}" destId="{7ABEA99B-EB73-4030-9153-9143AC02AB26}" srcOrd="0" destOrd="0" presId="urn:microsoft.com/office/officeart/2005/8/layout/radial2"/>
    <dgm:cxn modelId="{87799719-2B10-3245-9A60-BC059C2C46DC}" type="presParOf" srcId="{182B0829-D553-4B06-A56E-986D899415ED}" destId="{9C2E08C5-FB41-401F-80DB-285C5454CB34}" srcOrd="1" destOrd="0" presId="urn:microsoft.com/office/officeart/2005/8/layout/radial2"/>
    <dgm:cxn modelId="{C378BE96-7849-BB47-BC17-4FE9CA36B6E6}" type="presParOf" srcId="{057FC4DB-740E-4F25-AB08-FDCFE2C25FEB}" destId="{1CA3C465-A4C6-4127-9568-575A792504EC}" srcOrd="5" destOrd="0" presId="urn:microsoft.com/office/officeart/2005/8/layout/radial2"/>
    <dgm:cxn modelId="{BB171120-8C3B-B146-8ECE-E67AA876F279}" type="presParOf" srcId="{057FC4DB-740E-4F25-AB08-FDCFE2C25FEB}" destId="{B6BFD3CD-25B9-488A-8DE1-94EF4F295082}" srcOrd="6" destOrd="0" presId="urn:microsoft.com/office/officeart/2005/8/layout/radial2"/>
    <dgm:cxn modelId="{4ACCEF6D-62BB-7B41-8118-3096FDFC1D56}" type="presParOf" srcId="{B6BFD3CD-25B9-488A-8DE1-94EF4F295082}" destId="{5D1CE8A4-B3BE-46A9-B238-17A3F5665EB8}" srcOrd="0" destOrd="0" presId="urn:microsoft.com/office/officeart/2005/8/layout/radial2"/>
    <dgm:cxn modelId="{C36BE405-A12C-8D43-B282-FE6877ABABBC}" type="presParOf" srcId="{B6BFD3CD-25B9-488A-8DE1-94EF4F295082}" destId="{0AEF2ED0-638D-463C-8BC0-3A0D126E1BC9}" srcOrd="1" destOrd="0" presId="urn:microsoft.com/office/officeart/2005/8/layout/radial2"/>
    <dgm:cxn modelId="{5802B7FF-5435-234B-8D69-72004E1300C2}" type="presParOf" srcId="{057FC4DB-740E-4F25-AB08-FDCFE2C25FEB}" destId="{C3D57E44-4F12-4926-A1FD-9C504D3B5BF2}" srcOrd="7" destOrd="0" presId="urn:microsoft.com/office/officeart/2005/8/layout/radial2"/>
    <dgm:cxn modelId="{11590A90-C0D3-3348-9198-DF5DAA01E108}" type="presParOf" srcId="{057FC4DB-740E-4F25-AB08-FDCFE2C25FEB}" destId="{11182E8D-11D7-4198-9E15-C6E60A91042B}" srcOrd="8" destOrd="0" presId="urn:microsoft.com/office/officeart/2005/8/layout/radial2"/>
    <dgm:cxn modelId="{E081F41D-D6CF-CC4A-9C2C-D08EDEF7BC75}" type="presParOf" srcId="{11182E8D-11D7-4198-9E15-C6E60A91042B}" destId="{EA1269A3-813E-4EE3-AC76-3A85450557FF}" srcOrd="0" destOrd="0" presId="urn:microsoft.com/office/officeart/2005/8/layout/radial2"/>
    <dgm:cxn modelId="{987E424B-9C45-AA46-AAEB-1B11F1F330A4}" type="presParOf" srcId="{11182E8D-11D7-4198-9E15-C6E60A91042B}" destId="{C933A21D-3C41-4929-B24B-C89590D4CF57}" srcOrd="1" destOrd="0" presId="urn:microsoft.com/office/officeart/2005/8/layout/radial2"/>
    <dgm:cxn modelId="{FA668574-D2E3-6844-9BDC-7E6C05546B57}" type="presParOf" srcId="{057FC4DB-740E-4F25-AB08-FDCFE2C25FEB}" destId="{70466C2B-CA39-46ED-AA97-EE05E6DC3734}" srcOrd="9" destOrd="0" presId="urn:microsoft.com/office/officeart/2005/8/layout/radial2"/>
    <dgm:cxn modelId="{C53683F9-F82C-5642-BC2F-2537B467727F}" type="presParOf" srcId="{057FC4DB-740E-4F25-AB08-FDCFE2C25FEB}" destId="{8A01CD10-C856-46A1-8383-35E4BDF79345}" srcOrd="10" destOrd="0" presId="urn:microsoft.com/office/officeart/2005/8/layout/radial2"/>
    <dgm:cxn modelId="{71E37E71-90BA-CC42-B016-F07CFFDBFEB9}" type="presParOf" srcId="{8A01CD10-C856-46A1-8383-35E4BDF79345}" destId="{7FA4363F-2079-41B8-8651-EAAC3CE7941E}" srcOrd="0" destOrd="0" presId="urn:microsoft.com/office/officeart/2005/8/layout/radial2"/>
    <dgm:cxn modelId="{015E8C7B-EFDF-3745-919C-7AADE28E6838}" type="presParOf" srcId="{8A01CD10-C856-46A1-8383-35E4BDF79345}" destId="{0BAE24A2-FDB8-4277-8A41-1D9597C0AC7F}" srcOrd="1" destOrd="0" presId="urn:microsoft.com/office/officeart/2005/8/layout/radial2"/>
    <dgm:cxn modelId="{1EE845C2-5AEC-E243-ABD0-6DBB4B1D0BA8}" type="presParOf" srcId="{057FC4DB-740E-4F25-AB08-FDCFE2C25FEB}" destId="{FD2FEA16-425B-4146-9F79-B915E7B309CE}" srcOrd="11" destOrd="0" presId="urn:microsoft.com/office/officeart/2005/8/layout/radial2"/>
    <dgm:cxn modelId="{595111ED-D8F8-6049-8A8B-CB8AD7193264}" type="presParOf" srcId="{057FC4DB-740E-4F25-AB08-FDCFE2C25FEB}" destId="{FA81B623-37EC-4CC1-971F-E5F879705B61}" srcOrd="12" destOrd="0" presId="urn:microsoft.com/office/officeart/2005/8/layout/radial2"/>
    <dgm:cxn modelId="{C362ABDA-3D11-5845-AE6F-2511E6F0D777}" type="presParOf" srcId="{FA81B623-37EC-4CC1-971F-E5F879705B61}" destId="{8144A5C2-CBE9-4FB3-B441-FDF0A492D2AB}" srcOrd="0" destOrd="0" presId="urn:microsoft.com/office/officeart/2005/8/layout/radial2"/>
    <dgm:cxn modelId="{4AAF9CF9-8CFE-6744-A172-F3432A9042F2}" type="presParOf" srcId="{FA81B623-37EC-4CC1-971F-E5F879705B61}" destId="{7B8C86C8-5B59-4151-B742-AD3E646A87C6}" srcOrd="1" destOrd="0" presId="urn:microsoft.com/office/officeart/2005/8/layout/radial2"/>
    <dgm:cxn modelId="{10E51BBA-DBA2-1047-BA6D-6F390E91AB51}" type="presParOf" srcId="{057FC4DB-740E-4F25-AB08-FDCFE2C25FEB}" destId="{A90506EA-B15B-4256-A219-D0D6BD686B56}" srcOrd="13" destOrd="0" presId="urn:microsoft.com/office/officeart/2005/8/layout/radial2"/>
    <dgm:cxn modelId="{CA5E4076-6114-3744-92CF-DD2EB9717EC6}" type="presParOf" srcId="{057FC4DB-740E-4F25-AB08-FDCFE2C25FEB}" destId="{22EDA3AD-09A0-4500-B1D7-3B7E198A469F}" srcOrd="14" destOrd="0" presId="urn:microsoft.com/office/officeart/2005/8/layout/radial2"/>
    <dgm:cxn modelId="{582DD3FE-500A-5648-BB2C-8FF7EA1108A5}" type="presParOf" srcId="{22EDA3AD-09A0-4500-B1D7-3B7E198A469F}" destId="{E1B728FE-2960-473D-80B2-FA40F0833BCD}" srcOrd="0" destOrd="0" presId="urn:microsoft.com/office/officeart/2005/8/layout/radial2"/>
    <dgm:cxn modelId="{FB7235A8-9A51-1040-9C03-47834FEFB357}" type="presParOf" srcId="{22EDA3AD-09A0-4500-B1D7-3B7E198A469F}" destId="{D3E61683-71DC-4F4D-AD58-EC04F625F7EE}" srcOrd="1" destOrd="0" presId="urn:microsoft.com/office/officeart/2005/8/layout/radial2"/>
    <dgm:cxn modelId="{69C87779-959F-D84C-8EE9-79FF023852DE}" type="presParOf" srcId="{057FC4DB-740E-4F25-AB08-FDCFE2C25FEB}" destId="{6448F991-E30D-42E1-9309-5FB146852B7D}" srcOrd="15" destOrd="0" presId="urn:microsoft.com/office/officeart/2005/8/layout/radial2"/>
    <dgm:cxn modelId="{078C461C-E9A5-5042-B10C-192446AB2949}" type="presParOf" srcId="{057FC4DB-740E-4F25-AB08-FDCFE2C25FEB}" destId="{8B1DBBBF-B2F1-48C4-ABAF-B01B2A19283F}" srcOrd="16" destOrd="0" presId="urn:microsoft.com/office/officeart/2005/8/layout/radial2"/>
    <dgm:cxn modelId="{3E7EA939-CCDB-DA4E-8452-E7A8B4110BB7}" type="presParOf" srcId="{8B1DBBBF-B2F1-48C4-ABAF-B01B2A19283F}" destId="{FAFB289E-FE42-4DAF-8F5A-CD7DCFEDF43E}" srcOrd="0" destOrd="0" presId="urn:microsoft.com/office/officeart/2005/8/layout/radial2"/>
    <dgm:cxn modelId="{372132DE-C7F1-9B49-BE24-C135BA8FEF32}" type="presParOf" srcId="{8B1DBBBF-B2F1-48C4-ABAF-B01B2A19283F}" destId="{1CA580C4-C34A-438A-A01F-503670A3725A}" srcOrd="1" destOrd="0" presId="urn:microsoft.com/office/officeart/2005/8/layout/radial2"/>
    <dgm:cxn modelId="{4DC41D1E-DF31-6D45-A14B-55DB917149AD}" type="presParOf" srcId="{057FC4DB-740E-4F25-AB08-FDCFE2C25FEB}" destId="{18F295EE-FA2B-4FA6-8E9B-ADF81A9CC8A2}" srcOrd="17" destOrd="0" presId="urn:microsoft.com/office/officeart/2005/8/layout/radial2"/>
    <dgm:cxn modelId="{7DCD0C9F-C21D-3F40-A927-766A6ECE4F5A}" type="presParOf" srcId="{057FC4DB-740E-4F25-AB08-FDCFE2C25FEB}" destId="{F93E3CEA-F378-4271-9D68-A4514D0384C0}" srcOrd="18" destOrd="0" presId="urn:microsoft.com/office/officeart/2005/8/layout/radial2"/>
    <dgm:cxn modelId="{DC11B9C9-709A-1043-991F-E9FE08F400DC}" type="presParOf" srcId="{F93E3CEA-F378-4271-9D68-A4514D0384C0}" destId="{77E7A5C8-FFC0-4514-A9E9-DA3C4FF45A56}" srcOrd="0" destOrd="0" presId="urn:microsoft.com/office/officeart/2005/8/layout/radial2"/>
    <dgm:cxn modelId="{C03D667A-682F-744D-A610-2F176094BE15}" type="presParOf" srcId="{F93E3CEA-F378-4271-9D68-A4514D0384C0}" destId="{0D3F4FDC-1F2F-4082-A423-41314149ACF4}" srcOrd="1" destOrd="0" presId="urn:microsoft.com/office/officeart/2005/8/layout/radial2"/>
    <dgm:cxn modelId="{D94BA0B4-0330-EC4C-8662-5F9E7BA46FF3}" type="presParOf" srcId="{057FC4DB-740E-4F25-AB08-FDCFE2C25FEB}" destId="{7F90301C-B6E1-4E8A-BBD2-B2DFB94BC464}" srcOrd="19" destOrd="0" presId="urn:microsoft.com/office/officeart/2005/8/layout/radial2"/>
    <dgm:cxn modelId="{FE1B37D8-E552-D247-BA71-E21DC6556AE8}" type="presParOf" srcId="{057FC4DB-740E-4F25-AB08-FDCFE2C25FEB}" destId="{6890D38C-DBE5-44C9-831D-517CF123944B}" srcOrd="20" destOrd="0" presId="urn:microsoft.com/office/officeart/2005/8/layout/radial2"/>
    <dgm:cxn modelId="{1BE35ABB-E82C-0D42-8F43-CACCB5257B0F}" type="presParOf" srcId="{6890D38C-DBE5-44C9-831D-517CF123944B}" destId="{D41EBE93-28C6-4879-8270-BD469DA1B348}" srcOrd="0" destOrd="0" presId="urn:microsoft.com/office/officeart/2005/8/layout/radial2"/>
    <dgm:cxn modelId="{94887566-F156-8C41-BE6B-366AC1DCB7E8}" type="presParOf" srcId="{6890D38C-DBE5-44C9-831D-517CF123944B}" destId="{0C40DF59-5690-4603-BF4D-BC3F3B6B2F61}" srcOrd="1" destOrd="0" presId="urn:microsoft.com/office/officeart/2005/8/layout/radial2"/>
    <dgm:cxn modelId="{214B8C46-938D-8D44-95A0-FCE8162CCC37}" type="presParOf" srcId="{057FC4DB-740E-4F25-AB08-FDCFE2C25FEB}" destId="{B8DA5986-3B55-4EF9-B933-13CB96BCCCA9}" srcOrd="21" destOrd="0" presId="urn:microsoft.com/office/officeart/2005/8/layout/radial2"/>
    <dgm:cxn modelId="{59A5CBE3-8515-D848-AFB4-35B089BA0EEC}" type="presParOf" srcId="{057FC4DB-740E-4F25-AB08-FDCFE2C25FEB}" destId="{A3DF6A6F-0C17-4B3A-A2F9-53647380827E}" srcOrd="22" destOrd="0" presId="urn:microsoft.com/office/officeart/2005/8/layout/radial2"/>
    <dgm:cxn modelId="{09A7F9A3-1E46-5F4F-A571-1D02AD4B74DB}" type="presParOf" srcId="{A3DF6A6F-0C17-4B3A-A2F9-53647380827E}" destId="{A76FF906-A2DA-4D50-AF98-5275BA5CCFEF}" srcOrd="0" destOrd="0" presId="urn:microsoft.com/office/officeart/2005/8/layout/radial2"/>
    <dgm:cxn modelId="{D886D254-F080-E94A-8CCF-FB69AB2609D0}" type="presParOf" srcId="{A3DF6A6F-0C17-4B3A-A2F9-53647380827E}" destId="{EFCC1E85-52B0-48BC-BD5F-A33422C6C06D}" srcOrd="1" destOrd="0" presId="urn:microsoft.com/office/officeart/2005/8/layout/radial2"/>
    <dgm:cxn modelId="{F49244CC-AC6C-C742-B6D9-94DDEEA04047}" type="presParOf" srcId="{057FC4DB-740E-4F25-AB08-FDCFE2C25FEB}" destId="{7ED5F44F-9522-4E84-9FAC-2CBBB72034DC}" srcOrd="23" destOrd="0" presId="urn:microsoft.com/office/officeart/2005/8/layout/radial2"/>
    <dgm:cxn modelId="{8B1C73B3-A826-E949-BCDA-A875248810A9}" type="presParOf" srcId="{057FC4DB-740E-4F25-AB08-FDCFE2C25FEB}" destId="{EC3F7CB9-BBED-42A6-9CED-EE9FE9494B57}" srcOrd="24" destOrd="0" presId="urn:microsoft.com/office/officeart/2005/8/layout/radial2"/>
    <dgm:cxn modelId="{EFBF8A9D-80CA-D94F-9B99-3CEE884438EA}" type="presParOf" srcId="{EC3F7CB9-BBED-42A6-9CED-EE9FE9494B57}" destId="{7161ADA7-2086-4301-ABC1-FB8866C9DEC9}" srcOrd="0" destOrd="0" presId="urn:microsoft.com/office/officeart/2005/8/layout/radial2"/>
    <dgm:cxn modelId="{4A4CEDAA-9FB8-B548-8E37-492D81424B37}" type="presParOf" srcId="{EC3F7CB9-BBED-42A6-9CED-EE9FE9494B57}" destId="{8D719F9F-5936-4F36-B576-7B82963B7EFC}" srcOrd="1" destOrd="0" presId="urn:microsoft.com/office/officeart/2005/8/layout/radial2"/>
    <dgm:cxn modelId="{0E3F4466-F2A7-B441-A7C7-BB3AC087218D}" type="presParOf" srcId="{057FC4DB-740E-4F25-AB08-FDCFE2C25FEB}" destId="{2F048242-FD4A-46CB-A725-16757767291B}" srcOrd="25" destOrd="0" presId="urn:microsoft.com/office/officeart/2005/8/layout/radial2"/>
    <dgm:cxn modelId="{A5E740C0-0462-CA43-BC64-DD3465F27325}" type="presParOf" srcId="{057FC4DB-740E-4F25-AB08-FDCFE2C25FEB}" destId="{B6AD1357-343C-4B64-9DCA-9B608EC125BC}" srcOrd="26" destOrd="0" presId="urn:microsoft.com/office/officeart/2005/8/layout/radial2"/>
    <dgm:cxn modelId="{C6DD6D3C-F906-7144-A819-7A24D078ACB9}" type="presParOf" srcId="{B6AD1357-343C-4B64-9DCA-9B608EC125BC}" destId="{285EBCA8-4B84-4C11-BC5F-CCB4A45CE337}" srcOrd="0" destOrd="0" presId="urn:microsoft.com/office/officeart/2005/8/layout/radial2"/>
    <dgm:cxn modelId="{B1EE725D-C8B6-584A-ACE4-F1A5DB07A3AC}" type="presParOf" srcId="{B6AD1357-343C-4B64-9DCA-9B608EC125BC}" destId="{24060A0D-2339-413E-BB01-3E766DC501EC}" srcOrd="1" destOrd="0" presId="urn:microsoft.com/office/officeart/2005/8/layout/radial2"/>
    <dgm:cxn modelId="{A9DB3D03-A6C2-434C-BA9B-9F84A3BABA8C}" type="presParOf" srcId="{057FC4DB-740E-4F25-AB08-FDCFE2C25FEB}" destId="{A5FAAEFB-2279-4D29-8110-8623EF08F8DF}" srcOrd="27" destOrd="0" presId="urn:microsoft.com/office/officeart/2005/8/layout/radial2"/>
    <dgm:cxn modelId="{48DA7708-24D2-DB41-A101-B3E0B8564DCE}" type="presParOf" srcId="{057FC4DB-740E-4F25-AB08-FDCFE2C25FEB}" destId="{B0DF5623-3DD5-4FB3-87AF-F055290180D5}" srcOrd="28" destOrd="0" presId="urn:microsoft.com/office/officeart/2005/8/layout/radial2"/>
    <dgm:cxn modelId="{7D43A778-A21B-F74F-A441-6194C818130B}" type="presParOf" srcId="{B0DF5623-3DD5-4FB3-87AF-F055290180D5}" destId="{87583034-C84D-4106-B38A-29571C453CFB}" srcOrd="0" destOrd="0" presId="urn:microsoft.com/office/officeart/2005/8/layout/radial2"/>
    <dgm:cxn modelId="{B7A6D302-8516-AD43-8B04-0E22AFF5F71A}" type="presParOf" srcId="{B0DF5623-3DD5-4FB3-87AF-F055290180D5}" destId="{F8ADE654-9D29-4F0A-9064-A284F3D68B76}" srcOrd="1" destOrd="0" presId="urn:microsoft.com/office/officeart/2005/8/layout/radial2"/>
    <dgm:cxn modelId="{4F90D514-882A-3145-AA5E-77C8930E2E04}" type="presParOf" srcId="{057FC4DB-740E-4F25-AB08-FDCFE2C25FEB}" destId="{A645F0D4-35B6-4313-B9BF-C02A8FAAA066}" srcOrd="29" destOrd="0" presId="urn:microsoft.com/office/officeart/2005/8/layout/radial2"/>
    <dgm:cxn modelId="{47274811-8AF0-724B-9042-7E668605D5D7}" type="presParOf" srcId="{057FC4DB-740E-4F25-AB08-FDCFE2C25FEB}" destId="{97155638-A0FE-4FFE-A3AC-1F8E08B6E2D4}" srcOrd="30" destOrd="0" presId="urn:microsoft.com/office/officeart/2005/8/layout/radial2"/>
    <dgm:cxn modelId="{73F73001-67E4-0D47-BCB1-7BB3B1665A7D}" type="presParOf" srcId="{97155638-A0FE-4FFE-A3AC-1F8E08B6E2D4}" destId="{15F6D54B-A916-455D-BEAC-AC32A524D7D1}" srcOrd="0" destOrd="0" presId="urn:microsoft.com/office/officeart/2005/8/layout/radial2"/>
    <dgm:cxn modelId="{3BB1CD90-7588-4D45-A19D-F088751C2EB4}" type="presParOf" srcId="{97155638-A0FE-4FFE-A3AC-1F8E08B6E2D4}" destId="{A731BCCA-1A49-43D5-A920-FB2518AC68F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2E1E5-0CB5-4DE8-9110-A5E6D79DB346}" type="doc">
      <dgm:prSet loTypeId="urn:microsoft.com/office/officeart/2011/layout/HexagonRadial#1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EFC7C47-8F90-441D-A44C-1BEC3C729332}">
      <dgm:prSet phldrT="[Text]" custT="1"/>
      <dgm:spPr>
        <a:solidFill>
          <a:srgbClr val="9900CC"/>
        </a:solidFill>
      </dgm:spPr>
      <dgm:t>
        <a:bodyPr/>
        <a:lstStyle/>
        <a:p>
          <a:r>
            <a:rPr lang="en-US" sz="3200" b="1" dirty="0">
              <a:latin typeface="Calibri" panose="020F0502020204030204" pitchFamily="34" charset="0"/>
            </a:rPr>
            <a:t>Systematic Team</a:t>
          </a:r>
          <a:r>
            <a:rPr lang="en-US" sz="2800" b="1" dirty="0">
              <a:latin typeface="Calibri" panose="020F0502020204030204" pitchFamily="34" charset="0"/>
            </a:rPr>
            <a:t>s</a:t>
          </a:r>
        </a:p>
      </dgm:t>
    </dgm:pt>
    <dgm:pt modelId="{56D8425B-0801-4958-A350-6DE797CBA8AB}" type="parTrans" cxnId="{3E3A5886-9653-4FF7-84CD-CE6FBE16AE51}">
      <dgm:prSet/>
      <dgm:spPr/>
      <dgm:t>
        <a:bodyPr/>
        <a:lstStyle/>
        <a:p>
          <a:endParaRPr lang="en-US"/>
        </a:p>
      </dgm:t>
    </dgm:pt>
    <dgm:pt modelId="{E3E504A9-3ED3-4F40-B33A-FD4017D8BF14}" type="sibTrans" cxnId="{3E3A5886-9653-4FF7-84CD-CE6FBE16AE51}">
      <dgm:prSet/>
      <dgm:spPr/>
      <dgm:t>
        <a:bodyPr/>
        <a:lstStyle/>
        <a:p>
          <a:endParaRPr lang="en-US"/>
        </a:p>
      </dgm:t>
    </dgm:pt>
    <dgm:pt modelId="{CF2AD23C-5281-44D8-9FC0-B46983F6B30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b="1" dirty="0">
              <a:latin typeface="Calibri" panose="020F0502020204030204" pitchFamily="34" charset="0"/>
            </a:rPr>
            <a:t>Co-authoring a paper</a:t>
          </a:r>
        </a:p>
      </dgm:t>
    </dgm:pt>
    <dgm:pt modelId="{B048BFD5-C458-4C3E-8FA4-DF35C67AACDD}" type="parTrans" cxnId="{D78BB971-8B1B-48DF-92B2-204882DEBE5B}">
      <dgm:prSet/>
      <dgm:spPr/>
      <dgm:t>
        <a:bodyPr/>
        <a:lstStyle/>
        <a:p>
          <a:endParaRPr lang="en-US"/>
        </a:p>
      </dgm:t>
    </dgm:pt>
    <dgm:pt modelId="{E50F7832-55DE-491D-B428-36AEF00587F4}" type="sibTrans" cxnId="{D78BB971-8B1B-48DF-92B2-204882DEBE5B}">
      <dgm:prSet/>
      <dgm:spPr/>
      <dgm:t>
        <a:bodyPr/>
        <a:lstStyle/>
        <a:p>
          <a:endParaRPr lang="en-US"/>
        </a:p>
      </dgm:t>
    </dgm:pt>
    <dgm:pt modelId="{AAAB1D5F-91A0-4BE2-8727-AA37BE1B412B}">
      <dgm:prSet phldrT="[Text]" custT="1"/>
      <dgm:spPr>
        <a:solidFill>
          <a:srgbClr val="FF7B21"/>
        </a:solidFill>
      </dgm:spPr>
      <dgm:t>
        <a:bodyPr/>
        <a:lstStyle/>
        <a:p>
          <a:r>
            <a:rPr lang="en-US" sz="2800" b="1" dirty="0">
              <a:latin typeface="Calibri" panose="020F0502020204030204" pitchFamily="34" charset="0"/>
            </a:rPr>
            <a:t>Co-authoring a poster</a:t>
          </a:r>
        </a:p>
      </dgm:t>
    </dgm:pt>
    <dgm:pt modelId="{23664A73-1F2E-450C-BAF1-FDFCFA650DE3}" type="parTrans" cxnId="{B485D9FE-BACE-457D-8E59-B1037BFB1915}">
      <dgm:prSet/>
      <dgm:spPr/>
      <dgm:t>
        <a:bodyPr/>
        <a:lstStyle/>
        <a:p>
          <a:endParaRPr lang="en-US"/>
        </a:p>
      </dgm:t>
    </dgm:pt>
    <dgm:pt modelId="{05B006B6-BA96-487A-99BE-A999B88DF7E1}" type="sibTrans" cxnId="{B485D9FE-BACE-457D-8E59-B1037BFB1915}">
      <dgm:prSet/>
      <dgm:spPr/>
      <dgm:t>
        <a:bodyPr/>
        <a:lstStyle/>
        <a:p>
          <a:endParaRPr lang="en-US"/>
        </a:p>
      </dgm:t>
    </dgm:pt>
    <dgm:pt modelId="{C4C8606D-8716-4F42-AADC-30C78350A061}">
      <dgm:prSet phldrT="[Text]" custT="1"/>
      <dgm:spPr/>
      <dgm:t>
        <a:bodyPr/>
        <a:lstStyle/>
        <a:p>
          <a:r>
            <a:rPr lang="en-US" sz="2800" b="1" i="0" baseline="0" dirty="0">
              <a:latin typeface="Calibri" panose="020F0502020204030204" pitchFamily="34" charset="0"/>
            </a:rPr>
            <a:t>Getting hands on research practice</a:t>
          </a:r>
        </a:p>
      </dgm:t>
    </dgm:pt>
    <dgm:pt modelId="{EDC881B8-4B17-4006-8228-78FF36C4AFE9}" type="parTrans" cxnId="{3D61EC40-0994-497B-8BE3-A126E1A0EE59}">
      <dgm:prSet/>
      <dgm:spPr/>
      <dgm:t>
        <a:bodyPr/>
        <a:lstStyle/>
        <a:p>
          <a:endParaRPr lang="en-US"/>
        </a:p>
      </dgm:t>
    </dgm:pt>
    <dgm:pt modelId="{5D4F58BC-C0C7-46EE-B580-C8FBFB69C39E}" type="sibTrans" cxnId="{3D61EC40-0994-497B-8BE3-A126E1A0EE59}">
      <dgm:prSet/>
      <dgm:spPr/>
      <dgm:t>
        <a:bodyPr/>
        <a:lstStyle/>
        <a:p>
          <a:endParaRPr lang="en-US"/>
        </a:p>
      </dgm:t>
    </dgm:pt>
    <dgm:pt modelId="{90F3E1B7-7801-4C46-ACFD-9B21043DC5B0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800" b="1" dirty="0">
              <a:latin typeface="Calibri" panose="020F0502020204030204" pitchFamily="34" charset="0"/>
            </a:rPr>
            <a:t>Meeting potential research mentors</a:t>
          </a:r>
        </a:p>
      </dgm:t>
    </dgm:pt>
    <dgm:pt modelId="{6B7C405A-3E54-4CD6-8430-4AA463A58398}" type="parTrans" cxnId="{F380872D-D2DC-4FC9-BED5-668631196C8D}">
      <dgm:prSet/>
      <dgm:spPr/>
      <dgm:t>
        <a:bodyPr/>
        <a:lstStyle/>
        <a:p>
          <a:endParaRPr lang="en-US"/>
        </a:p>
      </dgm:t>
    </dgm:pt>
    <dgm:pt modelId="{34CA9DBE-DCBE-47A9-A257-4905D0DE3A7E}" type="sibTrans" cxnId="{F380872D-D2DC-4FC9-BED5-668631196C8D}">
      <dgm:prSet/>
      <dgm:spPr/>
      <dgm:t>
        <a:bodyPr/>
        <a:lstStyle/>
        <a:p>
          <a:endParaRPr lang="en-US"/>
        </a:p>
      </dgm:t>
    </dgm:pt>
    <dgm:pt modelId="{D4A02DE8-E708-46D9-B4A0-1B364B7254FA}">
      <dgm:prSet phldrT="[Text]" custT="1"/>
      <dgm:spPr/>
      <dgm:t>
        <a:bodyPr/>
        <a:lstStyle/>
        <a:p>
          <a:r>
            <a:rPr lang="en-US" sz="2800" b="1">
              <a:latin typeface="Calibri" panose="020F0502020204030204" pitchFamily="34" charset="0"/>
            </a:rPr>
            <a:t>Meeting other research- orientated librarians</a:t>
          </a:r>
          <a:endParaRPr lang="en-US" sz="2800" b="1" dirty="0">
            <a:latin typeface="Calibri" panose="020F0502020204030204" pitchFamily="34" charset="0"/>
          </a:endParaRPr>
        </a:p>
      </dgm:t>
    </dgm:pt>
    <dgm:pt modelId="{0EA3A4CB-8A07-46CC-8D5D-74F448FC5D74}" type="parTrans" cxnId="{E6E1B681-B304-4EBD-AAEC-431D916CC89D}">
      <dgm:prSet/>
      <dgm:spPr/>
      <dgm:t>
        <a:bodyPr/>
        <a:lstStyle/>
        <a:p>
          <a:endParaRPr lang="en-US"/>
        </a:p>
      </dgm:t>
    </dgm:pt>
    <dgm:pt modelId="{7261B108-6A6A-4821-B2F2-C70A437378D0}" type="sibTrans" cxnId="{E6E1B681-B304-4EBD-AAEC-431D916CC89D}">
      <dgm:prSet/>
      <dgm:spPr/>
      <dgm:t>
        <a:bodyPr/>
        <a:lstStyle/>
        <a:p>
          <a:endParaRPr lang="en-US"/>
        </a:p>
      </dgm:t>
    </dgm:pt>
    <dgm:pt modelId="{0757983D-8E1D-4973-8F6A-A55BC8F440F7}">
      <dgm:prSet phldrT="[Text]" phldr="1"/>
      <dgm:spPr/>
      <dgm:t>
        <a:bodyPr/>
        <a:lstStyle/>
        <a:p>
          <a:endParaRPr lang="en-US" dirty="0"/>
        </a:p>
      </dgm:t>
    </dgm:pt>
    <dgm:pt modelId="{DB60BD01-C969-4FE9-BB2D-8FC78BD79EE8}" type="sibTrans" cxnId="{F0E2A559-5D80-4DBB-B660-C853E37B7E14}">
      <dgm:prSet/>
      <dgm:spPr/>
      <dgm:t>
        <a:bodyPr/>
        <a:lstStyle/>
        <a:p>
          <a:endParaRPr lang="en-US"/>
        </a:p>
      </dgm:t>
    </dgm:pt>
    <dgm:pt modelId="{3D158B4F-DFF4-465F-BB01-8409562E650D}" type="parTrans" cxnId="{F0E2A559-5D80-4DBB-B660-C853E37B7E14}">
      <dgm:prSet/>
      <dgm:spPr/>
      <dgm:t>
        <a:bodyPr/>
        <a:lstStyle/>
        <a:p>
          <a:endParaRPr lang="en-US"/>
        </a:p>
      </dgm:t>
    </dgm:pt>
    <dgm:pt modelId="{C15FD0E3-0A1B-4675-873F-302DFB35A54C}">
      <dgm:prSet phldrT="[Text]" phldr="1"/>
      <dgm:spPr/>
      <dgm:t>
        <a:bodyPr/>
        <a:lstStyle/>
        <a:p>
          <a:endParaRPr lang="en-US" dirty="0"/>
        </a:p>
      </dgm:t>
    </dgm:pt>
    <dgm:pt modelId="{393C43B8-77D4-41BE-9482-1FAFC80BB99B}" type="sibTrans" cxnId="{24810AFB-9981-481B-97D5-60EA309213E7}">
      <dgm:prSet/>
      <dgm:spPr/>
      <dgm:t>
        <a:bodyPr/>
        <a:lstStyle/>
        <a:p>
          <a:endParaRPr lang="en-US"/>
        </a:p>
      </dgm:t>
    </dgm:pt>
    <dgm:pt modelId="{0FC86015-489B-4BF4-9013-8D5FC40976BA}" type="parTrans" cxnId="{24810AFB-9981-481B-97D5-60EA309213E7}">
      <dgm:prSet/>
      <dgm:spPr/>
      <dgm:t>
        <a:bodyPr/>
        <a:lstStyle/>
        <a:p>
          <a:endParaRPr lang="en-US"/>
        </a:p>
      </dgm:t>
    </dgm:pt>
    <dgm:pt modelId="{6F1EC1BD-A7BE-494D-8156-E07BD4B02B09}">
      <dgm:prSet phldrT="[Text]" phldr="1"/>
      <dgm:spPr/>
      <dgm:t>
        <a:bodyPr/>
        <a:lstStyle/>
        <a:p>
          <a:endParaRPr lang="en-US" dirty="0"/>
        </a:p>
      </dgm:t>
    </dgm:pt>
    <dgm:pt modelId="{B43FA44D-B442-48CC-9868-E78290395D8A}" type="sibTrans" cxnId="{D07E5E05-C794-4C24-AAE6-5F5C43788053}">
      <dgm:prSet/>
      <dgm:spPr/>
      <dgm:t>
        <a:bodyPr/>
        <a:lstStyle/>
        <a:p>
          <a:endParaRPr lang="en-US"/>
        </a:p>
      </dgm:t>
    </dgm:pt>
    <dgm:pt modelId="{470E222A-CB95-4D36-9C13-54AE599588BB}" type="parTrans" cxnId="{D07E5E05-C794-4C24-AAE6-5F5C43788053}">
      <dgm:prSet/>
      <dgm:spPr/>
      <dgm:t>
        <a:bodyPr/>
        <a:lstStyle/>
        <a:p>
          <a:endParaRPr lang="en-US"/>
        </a:p>
      </dgm:t>
    </dgm:pt>
    <dgm:pt modelId="{2DEC5EBB-E68E-4E64-B1D5-2151104767C8}">
      <dgm:prSet phldrT="[Text]" phldr="1"/>
      <dgm:spPr/>
      <dgm:t>
        <a:bodyPr/>
        <a:lstStyle/>
        <a:p>
          <a:endParaRPr lang="en-US" dirty="0"/>
        </a:p>
      </dgm:t>
    </dgm:pt>
    <dgm:pt modelId="{DE1C2411-61CF-4117-A6D3-E2B06A0E7C24}" type="sibTrans" cxnId="{BA4FFCF1-F1C2-487E-824A-010467252A2C}">
      <dgm:prSet/>
      <dgm:spPr/>
      <dgm:t>
        <a:bodyPr/>
        <a:lstStyle/>
        <a:p>
          <a:endParaRPr lang="en-US"/>
        </a:p>
      </dgm:t>
    </dgm:pt>
    <dgm:pt modelId="{56E9A681-191E-4E5A-80F6-358CEAA4D000}" type="parTrans" cxnId="{BA4FFCF1-F1C2-487E-824A-010467252A2C}">
      <dgm:prSet/>
      <dgm:spPr/>
      <dgm:t>
        <a:bodyPr/>
        <a:lstStyle/>
        <a:p>
          <a:endParaRPr lang="en-US"/>
        </a:p>
      </dgm:t>
    </dgm:pt>
    <dgm:pt modelId="{075E5CD9-5810-4065-90A0-46130D7ABB4D}">
      <dgm:prSet phldrT="[Text]" phldr="1"/>
      <dgm:spPr/>
      <dgm:t>
        <a:bodyPr/>
        <a:lstStyle/>
        <a:p>
          <a:endParaRPr lang="en-US" dirty="0"/>
        </a:p>
      </dgm:t>
    </dgm:pt>
    <dgm:pt modelId="{9400F5E5-73ED-4264-BBB1-572A7E8B3602}" type="sibTrans" cxnId="{9A2B384C-A875-450A-BB96-6767E11E03A6}">
      <dgm:prSet/>
      <dgm:spPr/>
      <dgm:t>
        <a:bodyPr/>
        <a:lstStyle/>
        <a:p>
          <a:endParaRPr lang="en-US"/>
        </a:p>
      </dgm:t>
    </dgm:pt>
    <dgm:pt modelId="{57502A51-31E8-4C23-AAD8-F5674CA5A5E3}" type="parTrans" cxnId="{9A2B384C-A875-450A-BB96-6767E11E03A6}">
      <dgm:prSet/>
      <dgm:spPr/>
      <dgm:t>
        <a:bodyPr/>
        <a:lstStyle/>
        <a:p>
          <a:endParaRPr lang="en-US"/>
        </a:p>
      </dgm:t>
    </dgm:pt>
    <dgm:pt modelId="{6D3300CA-8BEC-465D-9C2F-B66193E950EA}">
      <dgm:prSet phldrT="[Text]"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</a:rPr>
            <a:t>Learning the systematic review process</a:t>
          </a:r>
        </a:p>
      </dgm:t>
    </dgm:pt>
    <dgm:pt modelId="{2E42637E-DCB7-4E9E-9961-3B7E91512FAB}" type="sibTrans" cxnId="{52FE1D81-2871-401D-AF33-55CA162E766F}">
      <dgm:prSet/>
      <dgm:spPr/>
      <dgm:t>
        <a:bodyPr/>
        <a:lstStyle/>
        <a:p>
          <a:endParaRPr lang="en-US"/>
        </a:p>
      </dgm:t>
    </dgm:pt>
    <dgm:pt modelId="{72EFE0F2-A993-4B1E-B0AA-AC9E805051D3}" type="parTrans" cxnId="{52FE1D81-2871-401D-AF33-55CA162E766F}">
      <dgm:prSet/>
      <dgm:spPr/>
      <dgm:t>
        <a:bodyPr/>
        <a:lstStyle/>
        <a:p>
          <a:endParaRPr lang="en-US"/>
        </a:p>
      </dgm:t>
    </dgm:pt>
    <dgm:pt modelId="{7A00FAAE-4AD1-4C8F-8665-A10730F1C0F9}" type="pres">
      <dgm:prSet presAssocID="{8062E1E5-0CB5-4DE8-9110-A5E6D79DB34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53D84A6-F470-40FA-8D73-AB35E53AABF0}" type="pres">
      <dgm:prSet presAssocID="{CEFC7C47-8F90-441D-A44C-1BEC3C729332}" presName="Parent" presStyleLbl="node0" presStyleIdx="0" presStyleCnt="1">
        <dgm:presLayoutVars>
          <dgm:chMax val="6"/>
          <dgm:chPref val="6"/>
        </dgm:presLayoutVars>
      </dgm:prSet>
      <dgm:spPr/>
    </dgm:pt>
    <dgm:pt modelId="{99FB9D63-1B17-43B9-B828-CA8D24E8628F}" type="pres">
      <dgm:prSet presAssocID="{CF2AD23C-5281-44D8-9FC0-B46983F6B304}" presName="Accent1" presStyleCnt="0"/>
      <dgm:spPr/>
    </dgm:pt>
    <dgm:pt modelId="{F3C8B659-5452-42D8-BEDB-E2634CEB9E84}" type="pres">
      <dgm:prSet presAssocID="{CF2AD23C-5281-44D8-9FC0-B46983F6B304}" presName="Accent" presStyleLbl="bgShp" presStyleIdx="0" presStyleCnt="6"/>
      <dgm:spPr/>
    </dgm:pt>
    <dgm:pt modelId="{37F9FE0C-034C-477F-8040-D61674DDE78E}" type="pres">
      <dgm:prSet presAssocID="{CF2AD23C-5281-44D8-9FC0-B46983F6B304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B1D335B-0EAB-40F8-A296-EA0A73E430F6}" type="pres">
      <dgm:prSet presAssocID="{AAAB1D5F-91A0-4BE2-8727-AA37BE1B412B}" presName="Accent2" presStyleCnt="0"/>
      <dgm:spPr/>
    </dgm:pt>
    <dgm:pt modelId="{02364B52-7CF6-485E-9A49-EBCC3F87F4D0}" type="pres">
      <dgm:prSet presAssocID="{AAAB1D5F-91A0-4BE2-8727-AA37BE1B412B}" presName="Accent" presStyleLbl="bgShp" presStyleIdx="1" presStyleCnt="6"/>
      <dgm:spPr/>
    </dgm:pt>
    <dgm:pt modelId="{1847C051-2A6D-4C66-B99F-B2DE41D1AF2E}" type="pres">
      <dgm:prSet presAssocID="{AAAB1D5F-91A0-4BE2-8727-AA37BE1B412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A6AFBB1-33EF-44DB-8A1A-0C9AD3A6E894}" type="pres">
      <dgm:prSet presAssocID="{C4C8606D-8716-4F42-AADC-30C78350A061}" presName="Accent3" presStyleCnt="0"/>
      <dgm:spPr/>
    </dgm:pt>
    <dgm:pt modelId="{2B4FB162-F5CA-4531-B5ED-E479C727E437}" type="pres">
      <dgm:prSet presAssocID="{C4C8606D-8716-4F42-AADC-30C78350A061}" presName="Accent" presStyleLbl="bgShp" presStyleIdx="2" presStyleCnt="6"/>
      <dgm:spPr/>
    </dgm:pt>
    <dgm:pt modelId="{2D8B0320-7032-4987-BFBD-CFE84BD1C90A}" type="pres">
      <dgm:prSet presAssocID="{C4C8606D-8716-4F42-AADC-30C78350A06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B77687A-9C63-43D6-96D7-C1C7F03AD92B}" type="pres">
      <dgm:prSet presAssocID="{90F3E1B7-7801-4C46-ACFD-9B21043DC5B0}" presName="Accent4" presStyleCnt="0"/>
      <dgm:spPr/>
    </dgm:pt>
    <dgm:pt modelId="{9F6038F1-7A9E-4277-92F0-4BE55FE36702}" type="pres">
      <dgm:prSet presAssocID="{90F3E1B7-7801-4C46-ACFD-9B21043DC5B0}" presName="Accent" presStyleLbl="bgShp" presStyleIdx="3" presStyleCnt="6"/>
      <dgm:spPr/>
    </dgm:pt>
    <dgm:pt modelId="{745BF89A-2332-44A3-A5F5-984F89805F1E}" type="pres">
      <dgm:prSet presAssocID="{90F3E1B7-7801-4C46-ACFD-9B21043DC5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8D41964-77F9-42D6-A07E-4005A6C2F2D1}" type="pres">
      <dgm:prSet presAssocID="{D4A02DE8-E708-46D9-B4A0-1B364B7254FA}" presName="Accent5" presStyleCnt="0"/>
      <dgm:spPr/>
    </dgm:pt>
    <dgm:pt modelId="{70FA0D41-EDA3-4A49-956F-2B693AF6308B}" type="pres">
      <dgm:prSet presAssocID="{D4A02DE8-E708-46D9-B4A0-1B364B7254FA}" presName="Accent" presStyleLbl="bgShp" presStyleIdx="4" presStyleCnt="6"/>
      <dgm:spPr/>
    </dgm:pt>
    <dgm:pt modelId="{05B228E6-E16D-4A8D-B59F-F2A8A25B4719}" type="pres">
      <dgm:prSet presAssocID="{D4A02DE8-E708-46D9-B4A0-1B364B7254F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38630867-4C5C-4F9A-8A81-E0A63F09C6B3}" type="pres">
      <dgm:prSet presAssocID="{6D3300CA-8BEC-465D-9C2F-B66193E950EA}" presName="Accent6" presStyleCnt="0"/>
      <dgm:spPr/>
    </dgm:pt>
    <dgm:pt modelId="{5344FBFE-B98B-4003-B430-D9D96E4919F2}" type="pres">
      <dgm:prSet presAssocID="{6D3300CA-8BEC-465D-9C2F-B66193E950EA}" presName="Accent" presStyleLbl="bgShp" presStyleIdx="5" presStyleCnt="6" custScaleX="124984" custScaleY="125022"/>
      <dgm:spPr/>
    </dgm:pt>
    <dgm:pt modelId="{CA8DA1AC-387C-4E79-9240-48A361D748C0}" type="pres">
      <dgm:prSet presAssocID="{6D3300CA-8BEC-465D-9C2F-B66193E950E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07E5E05-C794-4C24-AAE6-5F5C43788053}" srcId="{8062E1E5-0CB5-4DE8-9110-A5E6D79DB346}" destId="{6F1EC1BD-A7BE-494D-8156-E07BD4B02B09}" srcOrd="2" destOrd="0" parTransId="{470E222A-CB95-4D36-9C13-54AE599588BB}" sibTransId="{B43FA44D-B442-48CC-9868-E78290395D8A}"/>
    <dgm:cxn modelId="{7C293119-DFE6-441B-88E3-853024D8B0FB}" type="presOf" srcId="{D4A02DE8-E708-46D9-B4A0-1B364B7254FA}" destId="{05B228E6-E16D-4A8D-B59F-F2A8A25B4719}" srcOrd="0" destOrd="0" presId="urn:microsoft.com/office/officeart/2011/layout/HexagonRadial#1"/>
    <dgm:cxn modelId="{7E86DE19-8D9A-487C-8052-42FC97F50E28}" type="presOf" srcId="{8062E1E5-0CB5-4DE8-9110-A5E6D79DB346}" destId="{7A00FAAE-4AD1-4C8F-8665-A10730F1C0F9}" srcOrd="0" destOrd="0" presId="urn:microsoft.com/office/officeart/2011/layout/HexagonRadial#1"/>
    <dgm:cxn modelId="{F380872D-D2DC-4FC9-BED5-668631196C8D}" srcId="{CEFC7C47-8F90-441D-A44C-1BEC3C729332}" destId="{90F3E1B7-7801-4C46-ACFD-9B21043DC5B0}" srcOrd="3" destOrd="0" parTransId="{6B7C405A-3E54-4CD6-8430-4AA463A58398}" sibTransId="{34CA9DBE-DCBE-47A9-A257-4905D0DE3A7E}"/>
    <dgm:cxn modelId="{3D61EC40-0994-497B-8BE3-A126E1A0EE59}" srcId="{CEFC7C47-8F90-441D-A44C-1BEC3C729332}" destId="{C4C8606D-8716-4F42-AADC-30C78350A061}" srcOrd="2" destOrd="0" parTransId="{EDC881B8-4B17-4006-8228-78FF36C4AFE9}" sibTransId="{5D4F58BC-C0C7-46EE-B580-C8FBFB69C39E}"/>
    <dgm:cxn modelId="{9A2B384C-A875-450A-BB96-6767E11E03A6}" srcId="{8062E1E5-0CB5-4DE8-9110-A5E6D79DB346}" destId="{075E5CD9-5810-4065-90A0-46130D7ABB4D}" srcOrd="1" destOrd="0" parTransId="{57502A51-31E8-4C23-AAD8-F5674CA5A5E3}" sibTransId="{9400F5E5-73ED-4264-BBB1-572A7E8B3602}"/>
    <dgm:cxn modelId="{D78BB971-8B1B-48DF-92B2-204882DEBE5B}" srcId="{CEFC7C47-8F90-441D-A44C-1BEC3C729332}" destId="{CF2AD23C-5281-44D8-9FC0-B46983F6B304}" srcOrd="0" destOrd="0" parTransId="{B048BFD5-C458-4C3E-8FA4-DF35C67AACDD}" sibTransId="{E50F7832-55DE-491D-B428-36AEF00587F4}"/>
    <dgm:cxn modelId="{E2228773-4B1F-4CB0-936E-C659BAFCD54C}" type="presOf" srcId="{CEFC7C47-8F90-441D-A44C-1BEC3C729332}" destId="{553D84A6-F470-40FA-8D73-AB35E53AABF0}" srcOrd="0" destOrd="0" presId="urn:microsoft.com/office/officeart/2011/layout/HexagonRadial#1"/>
    <dgm:cxn modelId="{F0E2A559-5D80-4DBB-B660-C853E37B7E14}" srcId="{C15FD0E3-0A1B-4675-873F-302DFB35A54C}" destId="{0757983D-8E1D-4973-8F6A-A55BC8F440F7}" srcOrd="0" destOrd="0" parTransId="{3D158B4F-DFF4-465F-BB01-8409562E650D}" sibTransId="{DB60BD01-C969-4FE9-BB2D-8FC78BD79EE8}"/>
    <dgm:cxn modelId="{52FE1D81-2871-401D-AF33-55CA162E766F}" srcId="{CEFC7C47-8F90-441D-A44C-1BEC3C729332}" destId="{6D3300CA-8BEC-465D-9C2F-B66193E950EA}" srcOrd="5" destOrd="0" parTransId="{72EFE0F2-A993-4B1E-B0AA-AC9E805051D3}" sibTransId="{2E42637E-DCB7-4E9E-9961-3B7E91512FAB}"/>
    <dgm:cxn modelId="{E6E1B681-B304-4EBD-AAEC-431D916CC89D}" srcId="{CEFC7C47-8F90-441D-A44C-1BEC3C729332}" destId="{D4A02DE8-E708-46D9-B4A0-1B364B7254FA}" srcOrd="4" destOrd="0" parTransId="{0EA3A4CB-8A07-46CC-8D5D-74F448FC5D74}" sibTransId="{7261B108-6A6A-4821-B2F2-C70A437378D0}"/>
    <dgm:cxn modelId="{3E3A5886-9653-4FF7-84CD-CE6FBE16AE51}" srcId="{8062E1E5-0CB5-4DE8-9110-A5E6D79DB346}" destId="{CEFC7C47-8F90-441D-A44C-1BEC3C729332}" srcOrd="0" destOrd="0" parTransId="{56D8425B-0801-4958-A350-6DE797CBA8AB}" sibTransId="{E3E504A9-3ED3-4F40-B33A-FD4017D8BF14}"/>
    <dgm:cxn modelId="{EC21D293-F5E0-42E2-AD96-8197C319C10F}" type="presOf" srcId="{CF2AD23C-5281-44D8-9FC0-B46983F6B304}" destId="{37F9FE0C-034C-477F-8040-D61674DDE78E}" srcOrd="0" destOrd="0" presId="urn:microsoft.com/office/officeart/2011/layout/HexagonRadial#1"/>
    <dgm:cxn modelId="{5FB78CA3-39EE-4C81-8FB4-ED789A6072B3}" type="presOf" srcId="{90F3E1B7-7801-4C46-ACFD-9B21043DC5B0}" destId="{745BF89A-2332-44A3-A5F5-984F89805F1E}" srcOrd="0" destOrd="0" presId="urn:microsoft.com/office/officeart/2011/layout/HexagonRadial#1"/>
    <dgm:cxn modelId="{399BC5B0-9CE3-4F08-9C4A-D672F83CCFFC}" type="presOf" srcId="{6D3300CA-8BEC-465D-9C2F-B66193E950EA}" destId="{CA8DA1AC-387C-4E79-9240-48A361D748C0}" srcOrd="0" destOrd="0" presId="urn:microsoft.com/office/officeart/2011/layout/HexagonRadial#1"/>
    <dgm:cxn modelId="{BA4FFCF1-F1C2-487E-824A-010467252A2C}" srcId="{075E5CD9-5810-4065-90A0-46130D7ABB4D}" destId="{2DEC5EBB-E68E-4E64-B1D5-2151104767C8}" srcOrd="0" destOrd="0" parTransId="{56E9A681-191E-4E5A-80F6-358CEAA4D000}" sibTransId="{DE1C2411-61CF-4117-A6D3-E2B06A0E7C24}"/>
    <dgm:cxn modelId="{1A3348F8-EB99-4C97-A442-6EABF60190D7}" type="presOf" srcId="{AAAB1D5F-91A0-4BE2-8727-AA37BE1B412B}" destId="{1847C051-2A6D-4C66-B99F-B2DE41D1AF2E}" srcOrd="0" destOrd="0" presId="urn:microsoft.com/office/officeart/2011/layout/HexagonRadial#1"/>
    <dgm:cxn modelId="{24810AFB-9981-481B-97D5-60EA309213E7}" srcId="{8062E1E5-0CB5-4DE8-9110-A5E6D79DB346}" destId="{C15FD0E3-0A1B-4675-873F-302DFB35A54C}" srcOrd="3" destOrd="0" parTransId="{0FC86015-489B-4BF4-9013-8D5FC40976BA}" sibTransId="{393C43B8-77D4-41BE-9482-1FAFC80BB99B}"/>
    <dgm:cxn modelId="{B485D9FE-BACE-457D-8E59-B1037BFB1915}" srcId="{CEFC7C47-8F90-441D-A44C-1BEC3C729332}" destId="{AAAB1D5F-91A0-4BE2-8727-AA37BE1B412B}" srcOrd="1" destOrd="0" parTransId="{23664A73-1F2E-450C-BAF1-FDFCFA650DE3}" sibTransId="{05B006B6-BA96-487A-99BE-A999B88DF7E1}"/>
    <dgm:cxn modelId="{06BC95FF-1902-419A-98CC-4C6DE4F3C5BE}" type="presOf" srcId="{C4C8606D-8716-4F42-AADC-30C78350A061}" destId="{2D8B0320-7032-4987-BFBD-CFE84BD1C90A}" srcOrd="0" destOrd="0" presId="urn:microsoft.com/office/officeart/2011/layout/HexagonRadial#1"/>
    <dgm:cxn modelId="{1853A6AF-4CC0-4F6F-B43A-EFB8A5CBBCA0}" type="presParOf" srcId="{7A00FAAE-4AD1-4C8F-8665-A10730F1C0F9}" destId="{553D84A6-F470-40FA-8D73-AB35E53AABF0}" srcOrd="0" destOrd="0" presId="urn:microsoft.com/office/officeart/2011/layout/HexagonRadial#1"/>
    <dgm:cxn modelId="{FA0AF970-658D-413B-ACEB-C175E27887B2}" type="presParOf" srcId="{7A00FAAE-4AD1-4C8F-8665-A10730F1C0F9}" destId="{99FB9D63-1B17-43B9-B828-CA8D24E8628F}" srcOrd="1" destOrd="0" presId="urn:microsoft.com/office/officeart/2011/layout/HexagonRadial#1"/>
    <dgm:cxn modelId="{C8E3774E-C989-41BC-B8AD-914772EA3F70}" type="presParOf" srcId="{99FB9D63-1B17-43B9-B828-CA8D24E8628F}" destId="{F3C8B659-5452-42D8-BEDB-E2634CEB9E84}" srcOrd="0" destOrd="0" presId="urn:microsoft.com/office/officeart/2011/layout/HexagonRadial#1"/>
    <dgm:cxn modelId="{57815C7A-BF60-49E9-A92D-986AADFD7703}" type="presParOf" srcId="{7A00FAAE-4AD1-4C8F-8665-A10730F1C0F9}" destId="{37F9FE0C-034C-477F-8040-D61674DDE78E}" srcOrd="2" destOrd="0" presId="urn:microsoft.com/office/officeart/2011/layout/HexagonRadial#1"/>
    <dgm:cxn modelId="{6875AF30-4987-4141-876F-019E6B207FA4}" type="presParOf" srcId="{7A00FAAE-4AD1-4C8F-8665-A10730F1C0F9}" destId="{6B1D335B-0EAB-40F8-A296-EA0A73E430F6}" srcOrd="3" destOrd="0" presId="urn:microsoft.com/office/officeart/2011/layout/HexagonRadial#1"/>
    <dgm:cxn modelId="{F5EAA315-669A-4065-838E-C6A144940096}" type="presParOf" srcId="{6B1D335B-0EAB-40F8-A296-EA0A73E430F6}" destId="{02364B52-7CF6-485E-9A49-EBCC3F87F4D0}" srcOrd="0" destOrd="0" presId="urn:microsoft.com/office/officeart/2011/layout/HexagonRadial#1"/>
    <dgm:cxn modelId="{EDF709A5-E710-4DCF-9300-F14C07E7291F}" type="presParOf" srcId="{7A00FAAE-4AD1-4C8F-8665-A10730F1C0F9}" destId="{1847C051-2A6D-4C66-B99F-B2DE41D1AF2E}" srcOrd="4" destOrd="0" presId="urn:microsoft.com/office/officeart/2011/layout/HexagonRadial#1"/>
    <dgm:cxn modelId="{5741E269-7EBE-4A29-8DE7-CF61A2331975}" type="presParOf" srcId="{7A00FAAE-4AD1-4C8F-8665-A10730F1C0F9}" destId="{5A6AFBB1-33EF-44DB-8A1A-0C9AD3A6E894}" srcOrd="5" destOrd="0" presId="urn:microsoft.com/office/officeart/2011/layout/HexagonRadial#1"/>
    <dgm:cxn modelId="{C144ADD8-3213-4A4F-8B09-E17E5BFCACC6}" type="presParOf" srcId="{5A6AFBB1-33EF-44DB-8A1A-0C9AD3A6E894}" destId="{2B4FB162-F5CA-4531-B5ED-E479C727E437}" srcOrd="0" destOrd="0" presId="urn:microsoft.com/office/officeart/2011/layout/HexagonRadial#1"/>
    <dgm:cxn modelId="{F417B548-E74F-4D38-9C79-21ADC49C86C9}" type="presParOf" srcId="{7A00FAAE-4AD1-4C8F-8665-A10730F1C0F9}" destId="{2D8B0320-7032-4987-BFBD-CFE84BD1C90A}" srcOrd="6" destOrd="0" presId="urn:microsoft.com/office/officeart/2011/layout/HexagonRadial#1"/>
    <dgm:cxn modelId="{5DB26800-6EA1-4A4E-910B-CD11BB7CE214}" type="presParOf" srcId="{7A00FAAE-4AD1-4C8F-8665-A10730F1C0F9}" destId="{3B77687A-9C63-43D6-96D7-C1C7F03AD92B}" srcOrd="7" destOrd="0" presId="urn:microsoft.com/office/officeart/2011/layout/HexagonRadial#1"/>
    <dgm:cxn modelId="{1F7DC545-5043-4E70-8C21-CBD2C55AA101}" type="presParOf" srcId="{3B77687A-9C63-43D6-96D7-C1C7F03AD92B}" destId="{9F6038F1-7A9E-4277-92F0-4BE55FE36702}" srcOrd="0" destOrd="0" presId="urn:microsoft.com/office/officeart/2011/layout/HexagonRadial#1"/>
    <dgm:cxn modelId="{D038E460-18B9-4ACA-BE5E-A9E033AFBB90}" type="presParOf" srcId="{7A00FAAE-4AD1-4C8F-8665-A10730F1C0F9}" destId="{745BF89A-2332-44A3-A5F5-984F89805F1E}" srcOrd="8" destOrd="0" presId="urn:microsoft.com/office/officeart/2011/layout/HexagonRadial#1"/>
    <dgm:cxn modelId="{3AF6D5DD-B122-41FE-9E80-F683D9F97F6A}" type="presParOf" srcId="{7A00FAAE-4AD1-4C8F-8665-A10730F1C0F9}" destId="{98D41964-77F9-42D6-A07E-4005A6C2F2D1}" srcOrd="9" destOrd="0" presId="urn:microsoft.com/office/officeart/2011/layout/HexagonRadial#1"/>
    <dgm:cxn modelId="{E657EF4A-404D-4B3A-AD88-45230D7B27BA}" type="presParOf" srcId="{98D41964-77F9-42D6-A07E-4005A6C2F2D1}" destId="{70FA0D41-EDA3-4A49-956F-2B693AF6308B}" srcOrd="0" destOrd="0" presId="urn:microsoft.com/office/officeart/2011/layout/HexagonRadial#1"/>
    <dgm:cxn modelId="{22C8DDB2-9B43-41C7-A8D8-BC242F92271F}" type="presParOf" srcId="{7A00FAAE-4AD1-4C8F-8665-A10730F1C0F9}" destId="{05B228E6-E16D-4A8D-B59F-F2A8A25B4719}" srcOrd="10" destOrd="0" presId="urn:microsoft.com/office/officeart/2011/layout/HexagonRadial#1"/>
    <dgm:cxn modelId="{120F9C8B-9430-41E6-A755-34792886B04F}" type="presParOf" srcId="{7A00FAAE-4AD1-4C8F-8665-A10730F1C0F9}" destId="{38630867-4C5C-4F9A-8A81-E0A63F09C6B3}" srcOrd="11" destOrd="0" presId="urn:microsoft.com/office/officeart/2011/layout/HexagonRadial#1"/>
    <dgm:cxn modelId="{6E4F808B-E196-4816-9A99-AA52C2DDA8F2}" type="presParOf" srcId="{38630867-4C5C-4F9A-8A81-E0A63F09C6B3}" destId="{5344FBFE-B98B-4003-B430-D9D96E4919F2}" srcOrd="0" destOrd="0" presId="urn:microsoft.com/office/officeart/2011/layout/HexagonRadial#1"/>
    <dgm:cxn modelId="{A8C6C804-43C2-4DFD-8CB8-7606455FA8EB}" type="presParOf" srcId="{7A00FAAE-4AD1-4C8F-8665-A10730F1C0F9}" destId="{CA8DA1AC-387C-4E79-9240-48A361D748C0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458D5B-49F5-48CA-9E02-94AD82E771DD}" type="doc">
      <dgm:prSet loTypeId="urn:microsoft.com/office/officeart/2005/8/layout/arrow2" loCatId="process" qsTypeId="urn:microsoft.com/office/officeart/2005/8/quickstyle/3d1" qsCatId="3D" csTypeId="urn:microsoft.com/office/officeart/2005/8/colors/accent0_3" csCatId="mainScheme" phldr="1"/>
      <dgm:spPr/>
    </dgm:pt>
    <dgm:pt modelId="{6026DD24-6563-444B-A942-57EB6EAB883E}">
      <dgm:prSet phldrT="[Text]"/>
      <dgm:spPr/>
      <dgm:t>
        <a:bodyPr/>
        <a:lstStyle/>
        <a:p>
          <a:pPr algn="ctr"/>
          <a:endParaRPr lang="en-US" b="1" dirty="0">
            <a:latin typeface="Calibri" panose="020F0502020204030204" pitchFamily="34" charset="0"/>
          </a:endParaRPr>
        </a:p>
      </dgm:t>
    </dgm:pt>
    <dgm:pt modelId="{50AD752B-F481-4CB8-A116-0158F899AF52}" type="sibTrans" cxnId="{560DBA86-0374-472D-BDD1-FF1FC5DD899E}">
      <dgm:prSet/>
      <dgm:spPr/>
      <dgm:t>
        <a:bodyPr/>
        <a:lstStyle/>
        <a:p>
          <a:endParaRPr lang="en-US"/>
        </a:p>
      </dgm:t>
    </dgm:pt>
    <dgm:pt modelId="{3F461822-C046-43A3-BE9D-B502AD5F31CC}" type="parTrans" cxnId="{560DBA86-0374-472D-BDD1-FF1FC5DD899E}">
      <dgm:prSet/>
      <dgm:spPr/>
      <dgm:t>
        <a:bodyPr/>
        <a:lstStyle/>
        <a:p>
          <a:endParaRPr lang="en-US"/>
        </a:p>
      </dgm:t>
    </dgm:pt>
    <dgm:pt modelId="{4C8F59D3-5F7F-4691-A904-B010E835F3DE}" type="pres">
      <dgm:prSet presAssocID="{8A458D5B-49F5-48CA-9E02-94AD82E771DD}" presName="arrowDiagram" presStyleCnt="0">
        <dgm:presLayoutVars>
          <dgm:chMax val="5"/>
          <dgm:dir/>
          <dgm:resizeHandles val="exact"/>
        </dgm:presLayoutVars>
      </dgm:prSet>
      <dgm:spPr/>
    </dgm:pt>
    <dgm:pt modelId="{D4374E95-A6D1-446F-9CF5-7F910607DA23}" type="pres">
      <dgm:prSet presAssocID="{8A458D5B-49F5-48CA-9E02-94AD82E771DD}" presName="arrow" presStyleLbl="bgShp" presStyleIdx="0" presStyleCnt="1" custScaleX="100784" custScaleY="56514" custLinFactNeighborX="-11349" custLinFactNeighborY="7675"/>
      <dgm:spPr/>
    </dgm:pt>
    <dgm:pt modelId="{932B584E-B70E-4D3B-B062-70F57802CAE2}" type="pres">
      <dgm:prSet presAssocID="{8A458D5B-49F5-48CA-9E02-94AD82E771DD}" presName="arrowDiagram1" presStyleCnt="0">
        <dgm:presLayoutVars>
          <dgm:bulletEnabled val="1"/>
        </dgm:presLayoutVars>
      </dgm:prSet>
      <dgm:spPr/>
    </dgm:pt>
    <dgm:pt modelId="{A390BD37-EA31-4459-B31D-87F2B4EFBDB7}" type="pres">
      <dgm:prSet presAssocID="{6026DD24-6563-444B-A942-57EB6EAB883E}" presName="bullet1" presStyleLbl="node1" presStyleIdx="0" presStyleCnt="1" custScaleX="55663" custScaleY="63802" custLinFactX="100000" custLinFactY="-286785" custLinFactNeighborX="158934" custLinFactNeighborY="-300000"/>
      <dgm:spPr/>
    </dgm:pt>
    <dgm:pt modelId="{AE098005-48E5-4FB9-AC08-BF5A7F9F9FFE}" type="pres">
      <dgm:prSet presAssocID="{6026DD24-6563-444B-A942-57EB6EAB883E}" presName="textBox1" presStyleLbl="revTx" presStyleIdx="0" presStyleCnt="1">
        <dgm:presLayoutVars>
          <dgm:bulletEnabled val="1"/>
        </dgm:presLayoutVars>
      </dgm:prSet>
      <dgm:spPr/>
    </dgm:pt>
  </dgm:ptLst>
  <dgm:cxnLst>
    <dgm:cxn modelId="{E1A12536-32A8-4591-B900-0D8FBCB4FC81}" type="presOf" srcId="{8A458D5B-49F5-48CA-9E02-94AD82E771DD}" destId="{4C8F59D3-5F7F-4691-A904-B010E835F3DE}" srcOrd="0" destOrd="0" presId="urn:microsoft.com/office/officeart/2005/8/layout/arrow2"/>
    <dgm:cxn modelId="{560DBA86-0374-472D-BDD1-FF1FC5DD899E}" srcId="{8A458D5B-49F5-48CA-9E02-94AD82E771DD}" destId="{6026DD24-6563-444B-A942-57EB6EAB883E}" srcOrd="0" destOrd="0" parTransId="{3F461822-C046-43A3-BE9D-B502AD5F31CC}" sibTransId="{50AD752B-F481-4CB8-A116-0158F899AF52}"/>
    <dgm:cxn modelId="{A9905CEA-8925-4FFE-B6C5-859E67209E40}" type="presOf" srcId="{6026DD24-6563-444B-A942-57EB6EAB883E}" destId="{AE098005-48E5-4FB9-AC08-BF5A7F9F9FFE}" srcOrd="0" destOrd="0" presId="urn:microsoft.com/office/officeart/2005/8/layout/arrow2"/>
    <dgm:cxn modelId="{6642EB5C-BBD0-44B3-BCCA-B02418B5A100}" type="presParOf" srcId="{4C8F59D3-5F7F-4691-A904-B010E835F3DE}" destId="{D4374E95-A6D1-446F-9CF5-7F910607DA23}" srcOrd="0" destOrd="0" presId="urn:microsoft.com/office/officeart/2005/8/layout/arrow2"/>
    <dgm:cxn modelId="{950D4897-E92B-471E-86C5-409E263029A2}" type="presParOf" srcId="{4C8F59D3-5F7F-4691-A904-B010E835F3DE}" destId="{932B584E-B70E-4D3B-B062-70F57802CAE2}" srcOrd="1" destOrd="0" presId="urn:microsoft.com/office/officeart/2005/8/layout/arrow2"/>
    <dgm:cxn modelId="{EFB20F96-A8B3-4712-AFCF-017F14021707}" type="presParOf" srcId="{932B584E-B70E-4D3B-B062-70F57802CAE2}" destId="{A390BD37-EA31-4459-B31D-87F2B4EFBDB7}" srcOrd="0" destOrd="0" presId="urn:microsoft.com/office/officeart/2005/8/layout/arrow2"/>
    <dgm:cxn modelId="{A0A55EE6-3E93-4C49-A59D-FB4883B6B02C}" type="presParOf" srcId="{932B584E-B70E-4D3B-B062-70F57802CAE2}" destId="{AE098005-48E5-4FB9-AC08-BF5A7F9F9FF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5F0D4-35B6-4313-B9BF-C02A8FAAA066}">
      <dsp:nvSpPr>
        <dsp:cNvPr id="0" name=""/>
        <dsp:cNvSpPr/>
      </dsp:nvSpPr>
      <dsp:spPr>
        <a:xfrm rot="2854618">
          <a:off x="-104274" y="6942801"/>
          <a:ext cx="4559242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59242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AAEFB-2279-4D29-8110-8623EF08F8DF}">
      <dsp:nvSpPr>
        <dsp:cNvPr id="0" name=""/>
        <dsp:cNvSpPr/>
      </dsp:nvSpPr>
      <dsp:spPr>
        <a:xfrm rot="2451022">
          <a:off x="104450" y="6714038"/>
          <a:ext cx="45432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32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048242-FD4A-46CB-A725-16757767291B}">
      <dsp:nvSpPr>
        <dsp:cNvPr id="0" name=""/>
        <dsp:cNvSpPr/>
      </dsp:nvSpPr>
      <dsp:spPr>
        <a:xfrm rot="2045752">
          <a:off x="266858" y="6458859"/>
          <a:ext cx="454811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11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5F44F-9522-4E84-9FAC-2CBBB72034DC}">
      <dsp:nvSpPr>
        <dsp:cNvPr id="0" name=""/>
        <dsp:cNvSpPr/>
      </dsp:nvSpPr>
      <dsp:spPr>
        <a:xfrm rot="1638766">
          <a:off x="404196" y="6189968"/>
          <a:ext cx="454895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95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A5986-3B55-4EF9-B933-13CB96BCCCA9}">
      <dsp:nvSpPr>
        <dsp:cNvPr id="0" name=""/>
        <dsp:cNvSpPr/>
      </dsp:nvSpPr>
      <dsp:spPr>
        <a:xfrm rot="1230360">
          <a:off x="513679" y="5909423"/>
          <a:ext cx="454789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789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0301C-B6E1-4E8A-BBD2-B2DFB94BC464}">
      <dsp:nvSpPr>
        <dsp:cNvPr id="0" name=""/>
        <dsp:cNvSpPr/>
      </dsp:nvSpPr>
      <dsp:spPr>
        <a:xfrm rot="820861">
          <a:off x="593272" y="5619784"/>
          <a:ext cx="45463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63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295EE-FA2B-4FA6-8E9B-ADF81A9CC8A2}">
      <dsp:nvSpPr>
        <dsp:cNvPr id="0" name=""/>
        <dsp:cNvSpPr/>
      </dsp:nvSpPr>
      <dsp:spPr>
        <a:xfrm rot="410618">
          <a:off x="641575" y="5323927"/>
          <a:ext cx="454504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504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8F991-E30D-42E1-9309-5FB146852B7D}">
      <dsp:nvSpPr>
        <dsp:cNvPr id="0" name=""/>
        <dsp:cNvSpPr/>
      </dsp:nvSpPr>
      <dsp:spPr>
        <a:xfrm>
          <a:off x="657767" y="5024917"/>
          <a:ext cx="4544574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4574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0506EA-B15B-4256-A219-D0D6BD686B56}">
      <dsp:nvSpPr>
        <dsp:cNvPr id="0" name=""/>
        <dsp:cNvSpPr/>
      </dsp:nvSpPr>
      <dsp:spPr>
        <a:xfrm rot="21189382">
          <a:off x="641575" y="4725906"/>
          <a:ext cx="454504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504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EA16-425B-4146-9F79-B915E7B309CE}">
      <dsp:nvSpPr>
        <dsp:cNvPr id="0" name=""/>
        <dsp:cNvSpPr/>
      </dsp:nvSpPr>
      <dsp:spPr>
        <a:xfrm rot="20779139">
          <a:off x="593272" y="4430049"/>
          <a:ext cx="45463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63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66C2B-CA39-46ED-AA97-EE05E6DC3734}">
      <dsp:nvSpPr>
        <dsp:cNvPr id="0" name=""/>
        <dsp:cNvSpPr/>
      </dsp:nvSpPr>
      <dsp:spPr>
        <a:xfrm rot="20369640">
          <a:off x="513679" y="4140410"/>
          <a:ext cx="454789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789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57E44-4F12-4926-A1FD-9C504D3B5BF2}">
      <dsp:nvSpPr>
        <dsp:cNvPr id="0" name=""/>
        <dsp:cNvSpPr/>
      </dsp:nvSpPr>
      <dsp:spPr>
        <a:xfrm rot="19961234">
          <a:off x="404196" y="3859865"/>
          <a:ext cx="4548957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957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3C465-A4C6-4127-9568-575A792504EC}">
      <dsp:nvSpPr>
        <dsp:cNvPr id="0" name=""/>
        <dsp:cNvSpPr/>
      </dsp:nvSpPr>
      <dsp:spPr>
        <a:xfrm rot="19554248">
          <a:off x="266858" y="3590975"/>
          <a:ext cx="4548115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8115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BFCE1-7027-424A-89BB-0F8FDD84D7B4}">
      <dsp:nvSpPr>
        <dsp:cNvPr id="0" name=""/>
        <dsp:cNvSpPr/>
      </dsp:nvSpPr>
      <dsp:spPr>
        <a:xfrm rot="19148978">
          <a:off x="104450" y="3335795"/>
          <a:ext cx="4543209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43209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5F27E-ACA5-4746-A37D-2D409F56B5E5}">
      <dsp:nvSpPr>
        <dsp:cNvPr id="0" name=""/>
        <dsp:cNvSpPr/>
      </dsp:nvSpPr>
      <dsp:spPr>
        <a:xfrm rot="18745685">
          <a:off x="-104328" y="3106623"/>
          <a:ext cx="4560718" cy="19599"/>
        </a:xfrm>
        <a:custGeom>
          <a:avLst/>
          <a:gdLst/>
          <a:ahLst/>
          <a:cxnLst/>
          <a:rect l="0" t="0" r="0" b="0"/>
          <a:pathLst>
            <a:path>
              <a:moveTo>
                <a:pt x="0" y="9799"/>
              </a:moveTo>
              <a:lnTo>
                <a:pt x="4560718" y="979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85290-41A4-44C4-A5D3-BA81CA4C6B2E}">
      <dsp:nvSpPr>
        <dsp:cNvPr id="0" name=""/>
        <dsp:cNvSpPr/>
      </dsp:nvSpPr>
      <dsp:spPr>
        <a:xfrm rot="5400000">
          <a:off x="-81207" y="4509565"/>
          <a:ext cx="1007741" cy="915057"/>
        </a:xfrm>
        <a:prstGeom prst="flowChartProcess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2EC9E-894E-4F46-B62B-DE0FAC80B3DA}">
      <dsp:nvSpPr>
        <dsp:cNvPr id="0" name=""/>
        <dsp:cNvSpPr/>
      </dsp:nvSpPr>
      <dsp:spPr>
        <a:xfrm>
          <a:off x="3648946" y="1082971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</a:t>
          </a:r>
        </a:p>
      </dsp:txBody>
      <dsp:txXfrm>
        <a:off x="3707969" y="1141994"/>
        <a:ext cx="284988" cy="284988"/>
      </dsp:txXfrm>
    </dsp:sp>
    <dsp:sp modelId="{7ABEA99B-EB73-4030-9153-9143AC02AB26}">
      <dsp:nvSpPr>
        <dsp:cNvPr id="0" name=""/>
        <dsp:cNvSpPr/>
      </dsp:nvSpPr>
      <dsp:spPr>
        <a:xfrm>
          <a:off x="4045257" y="1526444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</a:t>
          </a:r>
        </a:p>
      </dsp:txBody>
      <dsp:txXfrm>
        <a:off x="4104280" y="1585467"/>
        <a:ext cx="284988" cy="284988"/>
      </dsp:txXfrm>
    </dsp:sp>
    <dsp:sp modelId="{5D1CE8A4-B3BE-46A9-B238-17A3F5665EB8}">
      <dsp:nvSpPr>
        <dsp:cNvPr id="0" name=""/>
        <dsp:cNvSpPr/>
      </dsp:nvSpPr>
      <dsp:spPr>
        <a:xfrm>
          <a:off x="4389424" y="2011501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</a:t>
          </a:r>
        </a:p>
      </dsp:txBody>
      <dsp:txXfrm>
        <a:off x="4448447" y="2070524"/>
        <a:ext cx="284988" cy="284988"/>
      </dsp:txXfrm>
    </dsp:sp>
    <dsp:sp modelId="{EA1269A3-813E-4EE3-AC76-3A85450557FF}">
      <dsp:nvSpPr>
        <dsp:cNvPr id="0" name=""/>
        <dsp:cNvSpPr/>
      </dsp:nvSpPr>
      <dsp:spPr>
        <a:xfrm>
          <a:off x="4677117" y="2532043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</a:t>
          </a:r>
        </a:p>
      </dsp:txBody>
      <dsp:txXfrm>
        <a:off x="4736140" y="2591066"/>
        <a:ext cx="284988" cy="284988"/>
      </dsp:txXfrm>
    </dsp:sp>
    <dsp:sp modelId="{7FA4363F-2079-41B8-8651-EAAC3CE7941E}">
      <dsp:nvSpPr>
        <dsp:cNvPr id="0" name=""/>
        <dsp:cNvSpPr/>
      </dsp:nvSpPr>
      <dsp:spPr>
        <a:xfrm>
          <a:off x="4904720" y="3081523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5</a:t>
          </a:r>
        </a:p>
      </dsp:txBody>
      <dsp:txXfrm>
        <a:off x="4963743" y="3140546"/>
        <a:ext cx="284988" cy="284988"/>
      </dsp:txXfrm>
    </dsp:sp>
    <dsp:sp modelId="{8144A5C2-CBE9-4FB3-B441-FDF0A492D2AB}">
      <dsp:nvSpPr>
        <dsp:cNvPr id="0" name=""/>
        <dsp:cNvSpPr/>
      </dsp:nvSpPr>
      <dsp:spPr>
        <a:xfrm>
          <a:off x="5069368" y="3653032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6</a:t>
          </a:r>
        </a:p>
      </dsp:txBody>
      <dsp:txXfrm>
        <a:off x="5128391" y="3712055"/>
        <a:ext cx="284988" cy="284988"/>
      </dsp:txXfrm>
    </dsp:sp>
    <dsp:sp modelId="{E1B728FE-2960-473D-80B2-FA40F0833BCD}">
      <dsp:nvSpPr>
        <dsp:cNvPr id="0" name=""/>
        <dsp:cNvSpPr/>
      </dsp:nvSpPr>
      <dsp:spPr>
        <a:xfrm>
          <a:off x="5168993" y="4239382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7</a:t>
          </a:r>
        </a:p>
      </dsp:txBody>
      <dsp:txXfrm>
        <a:off x="5228016" y="4298405"/>
        <a:ext cx="284988" cy="284988"/>
      </dsp:txXfrm>
    </dsp:sp>
    <dsp:sp modelId="{FAFB289E-FE42-4DAF-8F5A-CD7DCFEDF43E}">
      <dsp:nvSpPr>
        <dsp:cNvPr id="0" name=""/>
        <dsp:cNvSpPr/>
      </dsp:nvSpPr>
      <dsp:spPr>
        <a:xfrm>
          <a:off x="5202341" y="4833199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</a:t>
          </a:r>
        </a:p>
      </dsp:txBody>
      <dsp:txXfrm>
        <a:off x="5261364" y="4892222"/>
        <a:ext cx="284988" cy="284988"/>
      </dsp:txXfrm>
    </dsp:sp>
    <dsp:sp modelId="{77E7A5C8-FFC0-4514-A9E9-DA3C4FF45A56}">
      <dsp:nvSpPr>
        <dsp:cNvPr id="0" name=""/>
        <dsp:cNvSpPr/>
      </dsp:nvSpPr>
      <dsp:spPr>
        <a:xfrm>
          <a:off x="5168993" y="5427016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9</a:t>
          </a:r>
        </a:p>
      </dsp:txBody>
      <dsp:txXfrm>
        <a:off x="5228016" y="5486039"/>
        <a:ext cx="284988" cy="284988"/>
      </dsp:txXfrm>
    </dsp:sp>
    <dsp:sp modelId="{D41EBE93-28C6-4879-8270-BD469DA1B348}">
      <dsp:nvSpPr>
        <dsp:cNvPr id="0" name=""/>
        <dsp:cNvSpPr/>
      </dsp:nvSpPr>
      <dsp:spPr>
        <a:xfrm>
          <a:off x="5069368" y="6013366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10</a:t>
          </a:r>
        </a:p>
      </dsp:txBody>
      <dsp:txXfrm>
        <a:off x="5128391" y="6072389"/>
        <a:ext cx="284988" cy="284988"/>
      </dsp:txXfrm>
    </dsp:sp>
    <dsp:sp modelId="{A76FF906-A2DA-4D50-AF98-5275BA5CCFEF}">
      <dsp:nvSpPr>
        <dsp:cNvPr id="0" name=""/>
        <dsp:cNvSpPr/>
      </dsp:nvSpPr>
      <dsp:spPr>
        <a:xfrm>
          <a:off x="4904720" y="6584875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11</a:t>
          </a:r>
        </a:p>
      </dsp:txBody>
      <dsp:txXfrm>
        <a:off x="4963743" y="6643898"/>
        <a:ext cx="284988" cy="284988"/>
      </dsp:txXfrm>
    </dsp:sp>
    <dsp:sp modelId="{7161ADA7-2086-4301-ABC1-FB8866C9DEC9}">
      <dsp:nvSpPr>
        <dsp:cNvPr id="0" name=""/>
        <dsp:cNvSpPr/>
      </dsp:nvSpPr>
      <dsp:spPr>
        <a:xfrm>
          <a:off x="4677117" y="7134355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12</a:t>
          </a:r>
        </a:p>
      </dsp:txBody>
      <dsp:txXfrm>
        <a:off x="4736140" y="7193378"/>
        <a:ext cx="284988" cy="284988"/>
      </dsp:txXfrm>
    </dsp:sp>
    <dsp:sp modelId="{285EBCA8-4B84-4C11-BC5F-CCB4A45CE337}">
      <dsp:nvSpPr>
        <dsp:cNvPr id="0" name=""/>
        <dsp:cNvSpPr/>
      </dsp:nvSpPr>
      <dsp:spPr>
        <a:xfrm>
          <a:off x="4389424" y="7654897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13</a:t>
          </a:r>
        </a:p>
      </dsp:txBody>
      <dsp:txXfrm>
        <a:off x="4448447" y="7713920"/>
        <a:ext cx="284988" cy="284988"/>
      </dsp:txXfrm>
    </dsp:sp>
    <dsp:sp modelId="{87583034-C84D-4106-B38A-29571C453CFB}">
      <dsp:nvSpPr>
        <dsp:cNvPr id="0" name=""/>
        <dsp:cNvSpPr/>
      </dsp:nvSpPr>
      <dsp:spPr>
        <a:xfrm>
          <a:off x="4045257" y="8139954"/>
          <a:ext cx="403034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14</a:t>
          </a:r>
        </a:p>
      </dsp:txBody>
      <dsp:txXfrm>
        <a:off x="4104280" y="8198977"/>
        <a:ext cx="284988" cy="284988"/>
      </dsp:txXfrm>
    </dsp:sp>
    <dsp:sp modelId="{15F6D54B-A916-455D-BEAC-AC32A524D7D1}">
      <dsp:nvSpPr>
        <dsp:cNvPr id="0" name=""/>
        <dsp:cNvSpPr/>
      </dsp:nvSpPr>
      <dsp:spPr>
        <a:xfrm>
          <a:off x="3645915" y="8583427"/>
          <a:ext cx="407883" cy="40303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15</a:t>
          </a:r>
        </a:p>
      </dsp:txBody>
      <dsp:txXfrm>
        <a:off x="3705648" y="8642450"/>
        <a:ext cx="288417" cy="284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D84A6-F470-40FA-8D73-AB35E53AABF0}">
      <dsp:nvSpPr>
        <dsp:cNvPr id="0" name=""/>
        <dsp:cNvSpPr/>
      </dsp:nvSpPr>
      <dsp:spPr>
        <a:xfrm>
          <a:off x="2041397" y="3093389"/>
          <a:ext cx="3079287" cy="2663708"/>
        </a:xfrm>
        <a:prstGeom prst="hexagon">
          <a:avLst>
            <a:gd name="adj" fmla="val 28570"/>
            <a:gd name="vf" fmla="val 115470"/>
          </a:avLst>
        </a:prstGeom>
        <a:solidFill>
          <a:srgbClr val="99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Calibri" panose="020F0502020204030204" pitchFamily="34" charset="0"/>
            </a:rPr>
            <a:t>Systematic Team</a:t>
          </a:r>
          <a:r>
            <a:rPr lang="en-US" sz="2800" b="1" kern="1200" dirty="0">
              <a:latin typeface="Calibri" panose="020F0502020204030204" pitchFamily="34" charset="0"/>
            </a:rPr>
            <a:t>s</a:t>
          </a:r>
        </a:p>
      </dsp:txBody>
      <dsp:txXfrm>
        <a:off x="2551678" y="3534803"/>
        <a:ext cx="2058725" cy="1780880"/>
      </dsp:txXfrm>
    </dsp:sp>
    <dsp:sp modelId="{02364B52-7CF6-485E-9A49-EBCC3F87F4D0}">
      <dsp:nvSpPr>
        <dsp:cNvPr id="0" name=""/>
        <dsp:cNvSpPr/>
      </dsp:nvSpPr>
      <dsp:spPr>
        <a:xfrm>
          <a:off x="3969623" y="1818985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7F9FE0C-034C-477F-8040-D61674DDE78E}">
      <dsp:nvSpPr>
        <dsp:cNvPr id="0" name=""/>
        <dsp:cNvSpPr/>
      </dsp:nvSpPr>
      <dsp:spPr>
        <a:xfrm>
          <a:off x="2325044" y="670744"/>
          <a:ext cx="2523454" cy="218308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</a:rPr>
            <a:t>Co-authoring a paper</a:t>
          </a:r>
        </a:p>
      </dsp:txBody>
      <dsp:txXfrm>
        <a:off x="2743234" y="1032528"/>
        <a:ext cx="1687074" cy="1459516"/>
      </dsp:txXfrm>
    </dsp:sp>
    <dsp:sp modelId="{2B4FB162-F5CA-4531-B5ED-E479C727E437}">
      <dsp:nvSpPr>
        <dsp:cNvPr id="0" name=""/>
        <dsp:cNvSpPr/>
      </dsp:nvSpPr>
      <dsp:spPr>
        <a:xfrm>
          <a:off x="5325541" y="3690414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847C051-2A6D-4C66-B99F-B2DE41D1AF2E}">
      <dsp:nvSpPr>
        <dsp:cNvPr id="0" name=""/>
        <dsp:cNvSpPr/>
      </dsp:nvSpPr>
      <dsp:spPr>
        <a:xfrm>
          <a:off x="4639345" y="2013487"/>
          <a:ext cx="2523454" cy="2183084"/>
        </a:xfrm>
        <a:prstGeom prst="hexagon">
          <a:avLst>
            <a:gd name="adj" fmla="val 28570"/>
            <a:gd name="vf" fmla="val 115470"/>
          </a:avLst>
        </a:prstGeom>
        <a:solidFill>
          <a:srgbClr val="FF7B2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</a:rPr>
            <a:t>Co-authoring a poster</a:t>
          </a:r>
        </a:p>
      </dsp:txBody>
      <dsp:txXfrm>
        <a:off x="5057535" y="2375271"/>
        <a:ext cx="1687074" cy="1459516"/>
      </dsp:txXfrm>
    </dsp:sp>
    <dsp:sp modelId="{9F6038F1-7A9E-4277-92F0-4BE55FE36702}">
      <dsp:nvSpPr>
        <dsp:cNvPr id="0" name=""/>
        <dsp:cNvSpPr/>
      </dsp:nvSpPr>
      <dsp:spPr>
        <a:xfrm>
          <a:off x="4383633" y="5802907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8B0320-7032-4987-BFBD-CFE84BD1C90A}">
      <dsp:nvSpPr>
        <dsp:cNvPr id="0" name=""/>
        <dsp:cNvSpPr/>
      </dsp:nvSpPr>
      <dsp:spPr>
        <a:xfrm>
          <a:off x="4639345" y="4653164"/>
          <a:ext cx="2523454" cy="21830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4207349"/>
                <a:satOff val="-24758"/>
                <a:lumOff val="942"/>
                <a:alphaOff val="0"/>
                <a:shade val="51000"/>
                <a:satMod val="130000"/>
              </a:schemeClr>
            </a:gs>
            <a:gs pos="80000">
              <a:schemeClr val="accent2">
                <a:hueOff val="4207349"/>
                <a:satOff val="-24758"/>
                <a:lumOff val="942"/>
                <a:alphaOff val="0"/>
                <a:shade val="93000"/>
                <a:satMod val="130000"/>
              </a:schemeClr>
            </a:gs>
            <a:gs pos="100000">
              <a:schemeClr val="accent2">
                <a:hueOff val="4207349"/>
                <a:satOff val="-24758"/>
                <a:lumOff val="9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latin typeface="Calibri" panose="020F0502020204030204" pitchFamily="34" charset="0"/>
            </a:rPr>
            <a:t>Getting hands on research practice</a:t>
          </a:r>
        </a:p>
      </dsp:txBody>
      <dsp:txXfrm>
        <a:off x="5057535" y="5014948"/>
        <a:ext cx="1687074" cy="1459516"/>
      </dsp:txXfrm>
    </dsp:sp>
    <dsp:sp modelId="{70FA0D41-EDA3-4A49-956F-2B693AF6308B}">
      <dsp:nvSpPr>
        <dsp:cNvPr id="0" name=""/>
        <dsp:cNvSpPr/>
      </dsp:nvSpPr>
      <dsp:spPr>
        <a:xfrm>
          <a:off x="2047128" y="6022192"/>
          <a:ext cx="1161806" cy="1001049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5BF89A-2332-44A3-A5F5-984F89805F1E}">
      <dsp:nvSpPr>
        <dsp:cNvPr id="0" name=""/>
        <dsp:cNvSpPr/>
      </dsp:nvSpPr>
      <dsp:spPr>
        <a:xfrm>
          <a:off x="2325044" y="5997410"/>
          <a:ext cx="2523454" cy="2183084"/>
        </a:xfrm>
        <a:prstGeom prst="hexagon">
          <a:avLst>
            <a:gd name="adj" fmla="val 28570"/>
            <a:gd name="vf" fmla="val 11547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</a:rPr>
            <a:t>Meeting potential research mentors</a:t>
          </a:r>
        </a:p>
      </dsp:txBody>
      <dsp:txXfrm>
        <a:off x="2743234" y="6359194"/>
        <a:ext cx="1687074" cy="1459516"/>
      </dsp:txXfrm>
    </dsp:sp>
    <dsp:sp modelId="{5344FBFE-B98B-4003-B430-D9D96E4919F2}">
      <dsp:nvSpPr>
        <dsp:cNvPr id="0" name=""/>
        <dsp:cNvSpPr/>
      </dsp:nvSpPr>
      <dsp:spPr>
        <a:xfrm>
          <a:off x="523872" y="4026272"/>
          <a:ext cx="1452071" cy="1251532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B228E6-E16D-4A8D-B59F-F2A8A25B4719}">
      <dsp:nvSpPr>
        <dsp:cNvPr id="0" name=""/>
        <dsp:cNvSpPr/>
      </dsp:nvSpPr>
      <dsp:spPr>
        <a:xfrm>
          <a:off x="0" y="4654666"/>
          <a:ext cx="2523454" cy="21830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8414699"/>
                <a:satOff val="-49516"/>
                <a:lumOff val="1884"/>
                <a:alphaOff val="0"/>
                <a:shade val="51000"/>
                <a:satMod val="130000"/>
              </a:schemeClr>
            </a:gs>
            <a:gs pos="80000">
              <a:schemeClr val="accent2">
                <a:hueOff val="8414699"/>
                <a:satOff val="-49516"/>
                <a:lumOff val="1884"/>
                <a:alphaOff val="0"/>
                <a:shade val="93000"/>
                <a:satMod val="130000"/>
              </a:schemeClr>
            </a:gs>
            <a:gs pos="100000">
              <a:schemeClr val="accent2">
                <a:hueOff val="8414699"/>
                <a:satOff val="-49516"/>
                <a:lumOff val="188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alibri" panose="020F0502020204030204" pitchFamily="34" charset="0"/>
            </a:rPr>
            <a:t>Meeting other research- orientated librarians</a:t>
          </a:r>
          <a:endParaRPr lang="en-US" sz="2800" b="1" kern="1200" dirty="0">
            <a:latin typeface="Calibri" panose="020F0502020204030204" pitchFamily="34" charset="0"/>
          </a:endParaRPr>
        </a:p>
      </dsp:txBody>
      <dsp:txXfrm>
        <a:off x="418190" y="5016450"/>
        <a:ext cx="1687074" cy="1459516"/>
      </dsp:txXfrm>
    </dsp:sp>
    <dsp:sp modelId="{CA8DA1AC-387C-4E79-9240-48A361D748C0}">
      <dsp:nvSpPr>
        <dsp:cNvPr id="0" name=""/>
        <dsp:cNvSpPr/>
      </dsp:nvSpPr>
      <dsp:spPr>
        <a:xfrm>
          <a:off x="0" y="2010483"/>
          <a:ext cx="2523454" cy="218308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10518374"/>
                <a:satOff val="-61895"/>
                <a:lumOff val="2355"/>
                <a:alphaOff val="0"/>
                <a:shade val="51000"/>
                <a:satMod val="130000"/>
              </a:schemeClr>
            </a:gs>
            <a:gs pos="80000">
              <a:schemeClr val="accent2">
                <a:hueOff val="10518374"/>
                <a:satOff val="-61895"/>
                <a:lumOff val="2355"/>
                <a:alphaOff val="0"/>
                <a:shade val="93000"/>
                <a:satMod val="130000"/>
              </a:schemeClr>
            </a:gs>
            <a:gs pos="100000">
              <a:schemeClr val="accent2">
                <a:hueOff val="10518374"/>
                <a:satOff val="-61895"/>
                <a:lumOff val="2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</a:rPr>
            <a:t>Learning the systematic review process</a:t>
          </a:r>
        </a:p>
      </dsp:txBody>
      <dsp:txXfrm>
        <a:off x="418190" y="2372267"/>
        <a:ext cx="1687074" cy="1459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74E95-A6D1-446F-9CF5-7F910607DA23}">
      <dsp:nvSpPr>
        <dsp:cNvPr id="0" name=""/>
        <dsp:cNvSpPr/>
      </dsp:nvSpPr>
      <dsp:spPr>
        <a:xfrm>
          <a:off x="345901" y="1025052"/>
          <a:ext cx="8912419" cy="3123489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390BD37-EA31-4459-B31D-87F2B4EFBDB7}">
      <dsp:nvSpPr>
        <dsp:cNvPr id="0" name=""/>
        <dsp:cNvSpPr/>
      </dsp:nvSpPr>
      <dsp:spPr>
        <a:xfrm>
          <a:off x="9970948" y="0"/>
          <a:ext cx="364252" cy="417513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098005-48E5-4FB9-AC08-BF5A7F9F9FFE}">
      <dsp:nvSpPr>
        <dsp:cNvPr id="0" name=""/>
        <dsp:cNvSpPr/>
      </dsp:nvSpPr>
      <dsp:spPr>
        <a:xfrm>
          <a:off x="4921404" y="847195"/>
          <a:ext cx="3537235" cy="407887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747" bIns="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latin typeface="Calibri" panose="020F0502020204030204" pitchFamily="34" charset="0"/>
          </a:endParaRPr>
        </a:p>
      </dsp:txBody>
      <dsp:txXfrm>
        <a:off x="5094078" y="1019869"/>
        <a:ext cx="3191887" cy="373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3294" cy="5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19" tIns="49611" rIns="99219" bIns="49611" numCol="1" anchor="t" anchorCtr="0" compatLnSpc="1">
            <a:prstTxWarp prst="textNoShape">
              <a:avLst/>
            </a:prstTxWarp>
          </a:bodyPr>
          <a:lstStyle>
            <a:lvl1pPr defTabSz="99281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08" y="2"/>
            <a:ext cx="3043294" cy="5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19" tIns="49611" rIns="99219" bIns="49611" numCol="1" anchor="t" anchorCtr="0" compatLnSpc="1">
            <a:prstTxWarp prst="textNoShape">
              <a:avLst/>
            </a:prstTxWarp>
          </a:bodyPr>
          <a:lstStyle>
            <a:lvl1pPr algn="r" defTabSz="99281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66533"/>
            <a:ext cx="3043294" cy="5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19" tIns="49611" rIns="99219" bIns="49611" numCol="1" anchor="b" anchorCtr="0" compatLnSpc="1">
            <a:prstTxWarp prst="textNoShape">
              <a:avLst/>
            </a:prstTxWarp>
          </a:bodyPr>
          <a:lstStyle>
            <a:lvl1pPr defTabSz="99281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08" y="9766533"/>
            <a:ext cx="3043294" cy="5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219" tIns="49611" rIns="99219" bIns="49611" numCol="1" anchor="b" anchorCtr="0" compatLnSpc="1">
            <a:prstTxWarp prst="textNoShape">
              <a:avLst/>
            </a:prstTxWarp>
          </a:bodyPr>
          <a:lstStyle>
            <a:lvl1pPr algn="r" defTabSz="992814">
              <a:defRPr sz="1300" smtClean="0"/>
            </a:lvl1pPr>
          </a:lstStyle>
          <a:p>
            <a:pPr>
              <a:defRPr/>
            </a:pPr>
            <a:fld id="{C3821831-2B9E-4755-9FF2-D0B0BEF81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68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43294" cy="5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26" tIns="49813" rIns="99626" bIns="49813" numCol="1" anchor="t" anchorCtr="0" compatLnSpc="1">
            <a:prstTxWarp prst="textNoShape">
              <a:avLst/>
            </a:prstTxWarp>
          </a:bodyPr>
          <a:lstStyle>
            <a:lvl1pPr defTabSz="99633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020" y="2"/>
            <a:ext cx="3043591" cy="51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26" tIns="49813" rIns="99626" bIns="49813" numCol="1" anchor="t" anchorCtr="0" compatLnSpc="1">
            <a:prstTxWarp prst="textNoShape">
              <a:avLst/>
            </a:prstTxWarp>
          </a:bodyPr>
          <a:lstStyle>
            <a:lvl1pPr algn="r" defTabSz="99633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9938"/>
            <a:ext cx="5143500" cy="3857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459" y="4883124"/>
            <a:ext cx="5618480" cy="462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26" tIns="49813" rIns="99626" bIns="49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64803"/>
            <a:ext cx="3043294" cy="5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26" tIns="49813" rIns="99626" bIns="49813" numCol="1" anchor="b" anchorCtr="0" compatLnSpc="1">
            <a:prstTxWarp prst="textNoShape">
              <a:avLst/>
            </a:prstTxWarp>
          </a:bodyPr>
          <a:lstStyle>
            <a:lvl1pPr defTabSz="996334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020" y="9764803"/>
            <a:ext cx="3043591" cy="51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626" tIns="49813" rIns="99626" bIns="49813" numCol="1" anchor="b" anchorCtr="0" compatLnSpc="1">
            <a:prstTxWarp prst="textNoShape">
              <a:avLst/>
            </a:prstTxWarp>
          </a:bodyPr>
          <a:lstStyle>
            <a:lvl1pPr algn="r" defTabSz="996334">
              <a:defRPr sz="1300" smtClean="0"/>
            </a:lvl1pPr>
          </a:lstStyle>
          <a:p>
            <a:pPr>
              <a:defRPr/>
            </a:pPr>
            <a:fld id="{A7A3E3C6-57BD-4827-A686-7B170B46C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5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6334" eaLnBrk="0" hangingPunct="0">
              <a:defRPr sz="500">
                <a:solidFill>
                  <a:schemeClr val="tx1"/>
                </a:solidFill>
                <a:latin typeface="Arial" charset="0"/>
              </a:defRPr>
            </a:lvl1pPr>
            <a:lvl2pPr marL="137264" indent="-52794" defTabSz="996334" eaLnBrk="0" hangingPunct="0">
              <a:defRPr sz="500">
                <a:solidFill>
                  <a:schemeClr val="tx1"/>
                </a:solidFill>
                <a:latin typeface="Arial" charset="0"/>
              </a:defRPr>
            </a:lvl2pPr>
            <a:lvl3pPr marL="211175" indent="-42235" defTabSz="996334" eaLnBrk="0" hangingPunct="0">
              <a:defRPr sz="500">
                <a:solidFill>
                  <a:schemeClr val="tx1"/>
                </a:solidFill>
                <a:latin typeface="Arial" charset="0"/>
              </a:defRPr>
            </a:lvl3pPr>
            <a:lvl4pPr marL="295645" indent="-42235" defTabSz="996334" eaLnBrk="0" hangingPunct="0">
              <a:defRPr sz="500">
                <a:solidFill>
                  <a:schemeClr val="tx1"/>
                </a:solidFill>
                <a:latin typeface="Arial" charset="0"/>
              </a:defRPr>
            </a:lvl4pPr>
            <a:lvl5pPr marL="380114" indent="-42235" defTabSz="996334" eaLnBrk="0" hangingPunct="0">
              <a:defRPr sz="500">
                <a:solidFill>
                  <a:schemeClr val="tx1"/>
                </a:solidFill>
                <a:latin typeface="Arial" charset="0"/>
              </a:defRPr>
            </a:lvl5pPr>
            <a:lvl6pPr marL="464584" indent="-42235" defTabSz="99633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6pPr>
            <a:lvl7pPr marL="549054" indent="-42235" defTabSz="99633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7pPr>
            <a:lvl8pPr marL="633523" indent="-42235" defTabSz="99633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8pPr>
            <a:lvl9pPr marL="717994" indent="-42235" defTabSz="996334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13D4E7-0005-4E28-B809-46F629ED953E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9685" y="4682835"/>
            <a:ext cx="5618480" cy="4626267"/>
          </a:xfrm>
          <a:noFill/>
        </p:spPr>
        <p:txBody>
          <a:bodyPr/>
          <a:lstStyle/>
          <a:p>
            <a:pPr eaLnBrk="1" hangingPunct="1"/>
            <a:r>
              <a:rPr lang="en-US" dirty="0"/>
              <a:t>http://</a:t>
            </a:r>
            <a:r>
              <a:rPr lang="en-US" dirty="0" err="1"/>
              <a:t>pixabay.com</a:t>
            </a:r>
            <a:r>
              <a:rPr lang="en-US" dirty="0"/>
              <a:t>/en/award-ribbon-rosette-blue-161090/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4D7D-464A-4708-9759-403F89E21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84F10-113F-4F09-A76B-2176B34E0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9213"/>
            <a:ext cx="9874250" cy="28087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9213"/>
            <a:ext cx="29475112" cy="28087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5895-A9FE-429D-AE19-E169F67F1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7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6E67-DA7B-4FCC-A18A-FC7C8A034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1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E099-5C0A-4709-9BBB-71DECD41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1913"/>
            <a:ext cx="19673887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1913"/>
            <a:ext cx="19675475" cy="217249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D45C2-6D5F-448B-95B1-CD0C53878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0943-C3CC-4B71-9F28-BF9409E4C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8326B-3987-4EE9-9239-5FDA69C81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0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B20C-577A-4608-AF62-749557E3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07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A0EE2-436D-4402-9038-3DA719D29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286E-2D26-43B2-8CD4-A2F0A623D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7000"/>
                <a:lumOff val="43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9213"/>
            <a:ext cx="3950176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1913"/>
            <a:ext cx="39501762" cy="2172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defTabSz="4703763">
              <a:defRPr sz="7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ctr" defTabSz="4703763">
              <a:defRPr sz="7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numCol="1" anchor="t" anchorCtr="0" compatLnSpc="1">
            <a:prstTxWarp prst="textNoShape">
              <a:avLst/>
            </a:prstTxWarp>
          </a:bodyPr>
          <a:lstStyle>
            <a:lvl1pPr algn="r" defTabSz="4703763">
              <a:defRPr sz="7200" smtClean="0"/>
            </a:lvl1pPr>
          </a:lstStyle>
          <a:p>
            <a:pPr>
              <a:defRPr/>
            </a:pPr>
            <a:fld id="{EAD58424-6508-4C08-B0AB-A12183DA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5300" indent="-1765300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80100" indent="-1176338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</a:defRPr>
      </a:lvl3pPr>
      <a:lvl4pPr marL="8229600" indent="-1176338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580688" indent="-1174750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0378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4950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19522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09488" indent="-1174750" algn="l" defTabSz="4703763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diagramLayout" Target="../diagrams/layout2.xml"/><Relationship Id="rId26" Type="http://schemas.microsoft.com/office/2007/relationships/diagramDrawing" Target="../diagrams/drawing3.xml"/><Relationship Id="rId21" Type="http://schemas.microsoft.com/office/2007/relationships/diagramDrawing" Target="../diagrams/drawing2.xml"/><Relationship Id="rId34" Type="http://schemas.openxmlformats.org/officeDocument/2006/relationships/image" Target="../media/image17.jpg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17" Type="http://schemas.openxmlformats.org/officeDocument/2006/relationships/diagramData" Target="../diagrams/data2.xml"/><Relationship Id="rId25" Type="http://schemas.openxmlformats.org/officeDocument/2006/relationships/diagramColors" Target="../diagrams/colors3.xml"/><Relationship Id="rId3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diagramColors" Target="../diagrams/colors2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png"/><Relationship Id="rId24" Type="http://schemas.openxmlformats.org/officeDocument/2006/relationships/diagramQuickStyle" Target="../diagrams/quickStyle3.xml"/><Relationship Id="rId32" Type="http://schemas.openxmlformats.org/officeDocument/2006/relationships/image" Target="../media/image15.png"/><Relationship Id="rId37" Type="http://schemas.openxmlformats.org/officeDocument/2006/relationships/hyperlink" Target="https://pixabay.com/en/award-ribbon-rosette-blue-161090/" TargetMode="Externa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23" Type="http://schemas.openxmlformats.org/officeDocument/2006/relationships/diagramLayout" Target="../diagrams/layout3.xml"/><Relationship Id="rId28" Type="http://schemas.openxmlformats.org/officeDocument/2006/relationships/image" Target="../media/image11.png"/><Relationship Id="rId36" Type="http://schemas.openxmlformats.org/officeDocument/2006/relationships/hyperlink" Target="https://wordart.com/" TargetMode="External"/><Relationship Id="rId10" Type="http://schemas.openxmlformats.org/officeDocument/2006/relationships/image" Target="../media/image3.jpeg"/><Relationship Id="rId19" Type="http://schemas.openxmlformats.org/officeDocument/2006/relationships/diagramQuickStyle" Target="../diagrams/quickStyle2.xml"/><Relationship Id="rId31" Type="http://schemas.openxmlformats.org/officeDocument/2006/relationships/image" Target="../media/image1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Relationship Id="rId14" Type="http://schemas.openxmlformats.org/officeDocument/2006/relationships/image" Target="../media/image7.tiff"/><Relationship Id="rId22" Type="http://schemas.openxmlformats.org/officeDocument/2006/relationships/diagramData" Target="../diagrams/data3.xml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hyperlink" Target="http://openclipart.org/detail/15046/abstract-people-by-nicubunu" TargetMode="External"/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Diagram 79"/>
          <p:cNvGraphicFramePr/>
          <p:nvPr>
            <p:extLst>
              <p:ext uri="{D42A27DB-BD31-4B8C-83A1-F6EECF244321}">
                <p14:modId xmlns:p14="http://schemas.microsoft.com/office/powerpoint/2010/main" val="2680208604"/>
              </p:ext>
            </p:extLst>
          </p:nvPr>
        </p:nvGraphicFramePr>
        <p:xfrm>
          <a:off x="22507686" y="3905679"/>
          <a:ext cx="6169025" cy="1006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10830719" y="60192"/>
            <a:ext cx="28148651" cy="3200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lIns="109721" tIns="54861" rIns="109721" bIns="54861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4" defTabSz="3762375">
              <a:defRPr/>
            </a:pPr>
            <a:r>
              <a:rPr lang="en-US" sz="9600" spc="3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Engage and Promote Research in Health Sciences </a:t>
            </a: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38302" y="3695700"/>
            <a:ext cx="10358438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dirty="0">
                <a:solidFill>
                  <a:schemeClr val="bg1"/>
                </a:solidFill>
                <a:latin typeface="Calibri" panose="020F0502020204030204" pitchFamily="34" charset="0"/>
              </a:rPr>
              <a:t>History</a:t>
            </a:r>
          </a:p>
        </p:txBody>
      </p:sp>
      <p:sp>
        <p:nvSpPr>
          <p:cNvPr id="2057" name="Rectangle 49"/>
          <p:cNvSpPr>
            <a:spLocks noChangeArrowheads="1"/>
          </p:cNvSpPr>
          <p:nvPr/>
        </p:nvSpPr>
        <p:spPr bwMode="auto">
          <a:xfrm>
            <a:off x="138302" y="14173200"/>
            <a:ext cx="10358437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dirty="0">
                <a:solidFill>
                  <a:schemeClr val="bg1"/>
                </a:solidFill>
                <a:latin typeface="Calibri" panose="020F0502020204030204" pitchFamily="34" charset="0"/>
              </a:rPr>
              <a:t>Benefits</a:t>
            </a:r>
          </a:p>
        </p:txBody>
      </p:sp>
      <p:sp>
        <p:nvSpPr>
          <p:cNvPr id="2058" name="Text Box 58"/>
          <p:cNvSpPr txBox="1">
            <a:spLocks noChangeArrowheads="1"/>
          </p:cNvSpPr>
          <p:nvPr/>
        </p:nvSpPr>
        <p:spPr bwMode="auto">
          <a:xfrm>
            <a:off x="609600" y="638690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060" name="Text Box 64"/>
          <p:cNvSpPr txBox="1">
            <a:spLocks noChangeArrowheads="1"/>
          </p:cNvSpPr>
          <p:nvPr/>
        </p:nvSpPr>
        <p:spPr bwMode="auto">
          <a:xfrm>
            <a:off x="11650663" y="5867400"/>
            <a:ext cx="9413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33552123" y="3695700"/>
            <a:ext cx="10129837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/>
          <a:lstStyle/>
          <a:p>
            <a:pPr algn="ctr" defTabSz="4703763">
              <a:defRPr/>
            </a:pPr>
            <a:r>
              <a:rPr lang="en-US" sz="5700" dirty="0">
                <a:solidFill>
                  <a:schemeClr val="bg1"/>
                </a:solidFill>
                <a:latin typeface="Calibri" panose="020F0502020204030204" pitchFamily="34" charset="0"/>
              </a:rPr>
              <a:t>Mentoring</a:t>
            </a:r>
            <a:endParaRPr lang="en-US" sz="57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62" name="Rectangle 69"/>
          <p:cNvSpPr>
            <a:spLocks noChangeArrowheads="1"/>
          </p:cNvSpPr>
          <p:nvPr/>
        </p:nvSpPr>
        <p:spPr bwMode="auto">
          <a:xfrm>
            <a:off x="11220500" y="3695700"/>
            <a:ext cx="10358437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t"/>
          <a:lstStyle/>
          <a:p>
            <a:pPr algn="ctr" defTabSz="4703763"/>
            <a:r>
              <a:rPr lang="en-US" sz="5700" dirty="0">
                <a:solidFill>
                  <a:schemeClr val="bg1"/>
                </a:solidFill>
                <a:latin typeface="Calibri" panose="020F0502020204030204" pitchFamily="34" charset="0"/>
              </a:rPr>
              <a:t>Awards Program</a:t>
            </a:r>
          </a:p>
        </p:txBody>
      </p:sp>
      <p:sp>
        <p:nvSpPr>
          <p:cNvPr id="2063" name="Rectangle 78"/>
          <p:cNvSpPr>
            <a:spLocks noChangeArrowheads="1"/>
          </p:cNvSpPr>
          <p:nvPr/>
        </p:nvSpPr>
        <p:spPr bwMode="auto">
          <a:xfrm>
            <a:off x="22352000" y="3695700"/>
            <a:ext cx="10358438" cy="1028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/>
          <a:lstStyle/>
          <a:p>
            <a:pPr algn="ctr" defTabSz="4703763"/>
            <a:r>
              <a:rPr lang="en-US" sz="5700" dirty="0">
                <a:solidFill>
                  <a:schemeClr val="bg1"/>
                </a:solidFill>
                <a:latin typeface="Calibri" panose="020F0502020204030204" pitchFamily="34" charset="0"/>
              </a:rPr>
              <a:t>MLA Research Agenda</a:t>
            </a:r>
          </a:p>
        </p:txBody>
      </p:sp>
      <p:sp>
        <p:nvSpPr>
          <p:cNvPr id="2078" name="Text Box 174"/>
          <p:cNvSpPr txBox="1">
            <a:spLocks noChangeArrowheads="1"/>
          </p:cNvSpPr>
          <p:nvPr/>
        </p:nvSpPr>
        <p:spPr bwMode="auto">
          <a:xfrm>
            <a:off x="37843999" y="5399215"/>
            <a:ext cx="563880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400" dirty="0">
                <a:latin typeface="Calibri" panose="020F0502020204030204" pitchFamily="34" charset="0"/>
              </a:rPr>
              <a:t>	</a:t>
            </a:r>
            <a:r>
              <a:rPr lang="en-US" sz="3400" b="1" i="1" dirty="0">
                <a:latin typeface="Calibri" panose="020F0502020204030204" pitchFamily="34" charset="0"/>
              </a:rPr>
              <a:t>Are you interested in conducting research with others or have questions about the process?</a:t>
            </a:r>
          </a:p>
          <a:p>
            <a:r>
              <a:rPr lang="en-US" sz="3400" b="1" i="1" dirty="0">
                <a:latin typeface="Calibri" panose="020F0502020204030204" pitchFamily="34" charset="0"/>
              </a:rPr>
              <a:t> </a:t>
            </a:r>
          </a:p>
          <a:p>
            <a:r>
              <a:rPr lang="en-US" sz="3400" b="1" i="1" dirty="0">
                <a:latin typeface="Calibri" panose="020F0502020204030204" pitchFamily="34" charset="0"/>
              </a:rPr>
              <a:t>	Do you have prior research experience and want to share your knowledge while earning AHIP points? 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9" b="25811"/>
          <a:stretch/>
        </p:blipFill>
        <p:spPr>
          <a:xfrm>
            <a:off x="767844" y="226946"/>
            <a:ext cx="11770391" cy="2866892"/>
          </a:xfrm>
          <a:prstGeom prst="rect">
            <a:avLst/>
          </a:prstGeom>
        </p:spPr>
      </p:pic>
      <p:sp>
        <p:nvSpPr>
          <p:cNvPr id="43" name="Rectangle 68"/>
          <p:cNvSpPr>
            <a:spLocks noChangeArrowheads="1"/>
          </p:cNvSpPr>
          <p:nvPr/>
        </p:nvSpPr>
        <p:spPr bwMode="auto">
          <a:xfrm>
            <a:off x="33590223" y="21829585"/>
            <a:ext cx="99149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none" lIns="137160" tIns="68580" rIns="137160" bIns="68580" anchor="ctr"/>
          <a:lstStyle/>
          <a:p>
            <a:pPr algn="ctr" defTabSz="4703763">
              <a:defRPr/>
            </a:pPr>
            <a:r>
              <a:rPr lang="en-US" sz="5700" dirty="0">
                <a:solidFill>
                  <a:schemeClr val="bg1"/>
                </a:solidFill>
                <a:latin typeface="Calibri" panose="020F0502020204030204" pitchFamily="34" charset="0"/>
              </a:rPr>
              <a:t>Leadership Opportunities</a:t>
            </a:r>
            <a:endParaRPr lang="en-US" sz="57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8" name="Text Box 171"/>
          <p:cNvSpPr txBox="1">
            <a:spLocks noChangeArrowheads="1"/>
          </p:cNvSpPr>
          <p:nvPr/>
        </p:nvSpPr>
        <p:spPr bwMode="auto">
          <a:xfrm>
            <a:off x="16975865" y="5486400"/>
            <a:ext cx="4588735" cy="101104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>
            <a:lvl1pPr marL="461963" indent="-461963"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Purpose: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71500" indent="-5715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Recognize high-quality research papers and posters at MLA. </a:t>
            </a:r>
          </a:p>
          <a:p>
            <a:pPr marL="571500" indent="-5715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</a:rPr>
              <a:t>Motivate librarians to engage in research activities.</a:t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3200" dirty="0">
              <a:latin typeface="Calibri" panose="020F0502020204030204" pitchFamily="34" charset="0"/>
            </a:endParaRPr>
          </a:p>
          <a:p>
            <a:pPr marL="571500" indent="-571500"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</a:endParaRPr>
          </a:p>
          <a:p>
            <a:pPr marL="0" indent="0">
              <a:buClr>
                <a:schemeClr val="tx2">
                  <a:lumMod val="50000"/>
                </a:schemeClr>
              </a:buClr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Process:</a:t>
            </a:r>
            <a:endParaRPr lang="en-US" sz="3600" dirty="0">
              <a:latin typeface="Calibri" panose="020F0502020204030204" pitchFamily="34" charset="0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Volunteer judges evaluate MLA Annual Meeting research papers and posters.</a:t>
            </a:r>
          </a:p>
          <a:p>
            <a:pPr>
              <a:buClr>
                <a:schemeClr val="tx2">
                  <a:lumMod val="50000"/>
                </a:schemeClr>
              </a:buClr>
              <a:buFont typeface="Arial"/>
              <a:buChar char="•"/>
            </a:pPr>
            <a:r>
              <a:rPr lang="en-US" sz="3200" dirty="0">
                <a:latin typeface="Calibri"/>
                <a:cs typeface="Calibri"/>
              </a:rPr>
              <a:t>Cash awards presented for best papers and posters; best research presented by a hospital librarian may also be awarded. </a:t>
            </a:r>
          </a:p>
        </p:txBody>
      </p:sp>
      <p:sp>
        <p:nvSpPr>
          <p:cNvPr id="56" name="Text Box 174"/>
          <p:cNvSpPr txBox="1">
            <a:spLocks noChangeArrowheads="1"/>
          </p:cNvSpPr>
          <p:nvPr/>
        </p:nvSpPr>
        <p:spPr bwMode="auto">
          <a:xfrm>
            <a:off x="33786349" y="10790722"/>
            <a:ext cx="10371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If so, you should consider Research Mentorship!</a:t>
            </a:r>
          </a:p>
        </p:txBody>
      </p:sp>
      <p:sp>
        <p:nvSpPr>
          <p:cNvPr id="57" name="Text Box 174"/>
          <p:cNvSpPr txBox="1">
            <a:spLocks noChangeArrowheads="1"/>
          </p:cNvSpPr>
          <p:nvPr/>
        </p:nvSpPr>
        <p:spPr bwMode="auto">
          <a:xfrm>
            <a:off x="33747795" y="11517748"/>
            <a:ext cx="971595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buClr>
                <a:srgbClr val="800000"/>
              </a:buClr>
              <a:buFont typeface="Arial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Mentorship is a rewarding experience for both mentors and mentees. </a:t>
            </a:r>
          </a:p>
          <a:p>
            <a:pPr marL="571500" indent="-571500">
              <a:buClr>
                <a:srgbClr val="800000"/>
              </a:buClr>
              <a:buFont typeface="Arial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Mentors give back to the profession and mentees benefit from experienced research guidance.</a:t>
            </a:r>
          </a:p>
          <a:p>
            <a:pPr marL="571500" indent="-571500">
              <a:buClr>
                <a:srgbClr val="800000"/>
              </a:buClr>
              <a:buFont typeface="Arial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Mentorship may focus on any of several research expertise areas listed in the MLA Mentoring/Expertise Directory.</a:t>
            </a:r>
          </a:p>
        </p:txBody>
      </p:sp>
      <p:sp>
        <p:nvSpPr>
          <p:cNvPr id="59" name="Text Box 116"/>
          <p:cNvSpPr txBox="1">
            <a:spLocks noChangeArrowheads="1"/>
          </p:cNvSpPr>
          <p:nvPr/>
        </p:nvSpPr>
        <p:spPr bwMode="auto">
          <a:xfrm>
            <a:off x="23285561" y="30753648"/>
            <a:ext cx="1005363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>
            <a:lvl1pPr marL="692150" indent="-692150" eaLnBrk="0" hangingPunct="0"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i="1" dirty="0">
                <a:latin typeface="Calibri" panose="020F0502020204030204" pitchFamily="34" charset="0"/>
              </a:rPr>
              <a:t>Kristine Alpi, Tara Brigham, Gisela Butera, Lori </a:t>
            </a:r>
            <a:r>
              <a:rPr lang="en-US" sz="2800" i="1" dirty="0" err="1">
                <a:latin typeface="Calibri" panose="020F0502020204030204" pitchFamily="34" charset="0"/>
              </a:rPr>
              <a:t>Fitterling</a:t>
            </a:r>
            <a:r>
              <a:rPr lang="en-US" sz="2800" i="1" dirty="0">
                <a:latin typeface="Calibri" panose="020F0502020204030204" pitchFamily="34" charset="0"/>
              </a:rPr>
              <a:t>, </a:t>
            </a:r>
          </a:p>
          <a:p>
            <a:pPr algn="ctr"/>
            <a:r>
              <a:rPr lang="en-US" sz="2800" i="1" dirty="0">
                <a:latin typeface="Calibri" panose="020F0502020204030204" pitchFamily="34" charset="0"/>
              </a:rPr>
              <a:t>Angela </a:t>
            </a:r>
            <a:r>
              <a:rPr lang="en-US" sz="2800" i="1" dirty="0" err="1">
                <a:latin typeface="Calibri" panose="020F0502020204030204" pitchFamily="34" charset="0"/>
              </a:rPr>
              <a:t>Hardi</a:t>
            </a:r>
            <a:r>
              <a:rPr lang="en-US" sz="2800" i="1" dirty="0">
                <a:latin typeface="Calibri" panose="020F0502020204030204" pitchFamily="34" charset="0"/>
              </a:rPr>
              <a:t>, </a:t>
            </a:r>
            <a:r>
              <a:rPr lang="en-US" sz="2800" i="1" dirty="0" err="1">
                <a:latin typeface="Calibri" panose="020F0502020204030204" pitchFamily="34" charset="0"/>
              </a:rPr>
              <a:t>Erla</a:t>
            </a:r>
            <a:r>
              <a:rPr lang="en-US" sz="2800" i="1" dirty="0">
                <a:latin typeface="Calibri" panose="020F0502020204030204" pitchFamily="34" charset="0"/>
              </a:rPr>
              <a:t> P. </a:t>
            </a:r>
            <a:r>
              <a:rPr lang="en-US" sz="2800" i="1" dirty="0" err="1">
                <a:latin typeface="Calibri" panose="020F0502020204030204" pitchFamily="34" charset="0"/>
              </a:rPr>
              <a:t>Heyns</a:t>
            </a:r>
            <a:r>
              <a:rPr lang="en-US" sz="2800" i="1" dirty="0">
                <a:latin typeface="Calibri" panose="020F0502020204030204" pitchFamily="34" charset="0"/>
              </a:rPr>
              <a:t>, Susan </a:t>
            </a:r>
            <a:r>
              <a:rPr lang="en-US" sz="2800" i="1" dirty="0" err="1">
                <a:latin typeface="Calibri" panose="020F0502020204030204" pitchFamily="34" charset="0"/>
              </a:rPr>
              <a:t>Lessick</a:t>
            </a:r>
            <a:r>
              <a:rPr lang="en-US" sz="2800" i="1" dirty="0">
                <a:latin typeface="Calibri" panose="020F0502020204030204" pitchFamily="34" charset="0"/>
              </a:rPr>
              <a:t>, Elisabeth Marrapodi, Emily </a:t>
            </a:r>
            <a:r>
              <a:rPr lang="en-US" sz="2800" i="1" dirty="0" err="1">
                <a:latin typeface="Calibri" panose="020F0502020204030204" pitchFamily="34" charset="0"/>
              </a:rPr>
              <a:t>Mazure</a:t>
            </a:r>
            <a:r>
              <a:rPr lang="en-US" sz="2800" i="1" dirty="0">
                <a:latin typeface="Calibri" panose="020F0502020204030204" pitchFamily="34" charset="0"/>
              </a:rPr>
              <a:t>, Debra Revere, Jennifer Staley, </a:t>
            </a:r>
            <a:r>
              <a:rPr lang="en-US" sz="2800" i="1" dirty="0" err="1">
                <a:latin typeface="Calibri" panose="020F0502020204030204" pitchFamily="34" charset="0"/>
              </a:rPr>
              <a:t>Donghua</a:t>
            </a:r>
            <a:r>
              <a:rPr lang="en-US" sz="2800" i="1" dirty="0">
                <a:latin typeface="Calibri" panose="020F0502020204030204" pitchFamily="34" charset="0"/>
              </a:rPr>
              <a:t> Tao, Kimberly R. Powell, Beatriz Varman </a:t>
            </a:r>
          </a:p>
          <a:p>
            <a:pPr algn="ctr"/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8426" y="23042499"/>
            <a:ext cx="8040820" cy="6751702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304800" y="4930549"/>
            <a:ext cx="7620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Purpose:  </a:t>
            </a: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To promote the importance of research and assessment to improving library practice and </a:t>
            </a:r>
            <a:b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patient care, and to enhance the research knowledge and skills </a:t>
            </a:r>
            <a:b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Arial" panose="020B0604020202020204" pitchFamily="34" charset="0"/>
              </a:rPr>
              <a:t>of MLA members.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library.uthscsa.edu/wp-content/uploads/2012/09/ML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9328" y="77159"/>
            <a:ext cx="4032459" cy="35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28494174" y="5517685"/>
            <a:ext cx="4191000" cy="6986528"/>
          </a:xfrm>
          <a:prstGeom prst="rect">
            <a:avLst/>
          </a:prstGeom>
          <a:noFill/>
          <a:ln w="25400" cap="rnd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Examples of the 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15 questions</a:t>
            </a:r>
            <a:r>
              <a:rPr lang="en-US" sz="2400" b="1" dirty="0"/>
              <a:t>:</a:t>
            </a:r>
          </a:p>
          <a:p>
            <a:pPr algn="ctr"/>
            <a:endParaRPr lang="en-US" sz="2400" b="1" dirty="0"/>
          </a:p>
          <a:p>
            <a:pPr lvl="0" algn="ctr"/>
            <a:r>
              <a:rPr lang="en-US" sz="3200" dirty="0">
                <a:latin typeface="Calibri" panose="020F0502020204030204" pitchFamily="34" charset="0"/>
              </a:rPr>
              <a:t>Is there quantifiable evidence that the presence of a medical librarian improves patient outcomes?</a:t>
            </a:r>
          </a:p>
          <a:p>
            <a:pPr lvl="0" algn="ctr"/>
            <a:endParaRPr lang="en-US" sz="3200" dirty="0">
              <a:latin typeface="Calibri" panose="020F0502020204030204" pitchFamily="34" charset="0"/>
            </a:endParaRPr>
          </a:p>
          <a:p>
            <a:pPr algn="ctr"/>
            <a:r>
              <a:rPr lang="en-US" sz="3200" dirty="0">
                <a:latin typeface="Calibri" panose="020F0502020204030204" pitchFamily="34" charset="0"/>
              </a:rPr>
              <a:t>What is the role of medical librarians in improving health literacy rates among the public?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764" y="7448550"/>
            <a:ext cx="2969861" cy="3230948"/>
          </a:xfrm>
          <a:prstGeom prst="rect">
            <a:avLst/>
          </a:prstGeom>
        </p:spPr>
      </p:pic>
      <p:pic>
        <p:nvPicPr>
          <p:cNvPr id="81" name="Picture 9" descr="C:\Users\m071542\Desktop\mla_rsrchpol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586" y="8229600"/>
            <a:ext cx="1216025" cy="1188728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nt Arrow 2"/>
          <p:cNvSpPr/>
          <p:nvPr/>
        </p:nvSpPr>
        <p:spPr>
          <a:xfrm flipV="1">
            <a:off x="22783800" y="13943660"/>
            <a:ext cx="1828800" cy="1544419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rot="5400000">
            <a:off x="30337810" y="14117304"/>
            <a:ext cx="1828800" cy="1544419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Box 171"/>
          <p:cNvSpPr txBox="1">
            <a:spLocks noChangeArrowheads="1"/>
          </p:cNvSpPr>
          <p:nvPr/>
        </p:nvSpPr>
        <p:spPr bwMode="auto">
          <a:xfrm>
            <a:off x="305480" y="19812000"/>
            <a:ext cx="9905320" cy="95564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>
            <a:lvl1pPr marL="461963" indent="-461963"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EXPAND</a:t>
            </a:r>
            <a:r>
              <a:rPr lang="en-US" sz="3200" dirty="0">
                <a:latin typeface="Calibri" panose="020F0502020204030204" pitchFamily="34" charset="0"/>
              </a:rPr>
              <a:t> your network with colleagues actively building and applying research skills.</a:t>
            </a:r>
            <a:br>
              <a:rPr lang="en-US" sz="3200" dirty="0">
                <a:latin typeface="Calibri" panose="020F0502020204030204" pitchFamily="34" charset="0"/>
              </a:rPr>
            </a:br>
            <a:endParaRPr lang="en-US" sz="12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DISCOVER</a:t>
            </a:r>
            <a:r>
              <a:rPr lang="en-US" sz="3200" dirty="0">
                <a:latin typeface="Calibri" panose="020F0502020204030204" pitchFamily="34" charset="0"/>
              </a:rPr>
              <a:t> research you can use–read </a:t>
            </a:r>
            <a:r>
              <a:rPr lang="en-US" sz="3200" i="1" dirty="0">
                <a:latin typeface="Calibri" panose="020F0502020204030204" pitchFamily="34" charset="0"/>
              </a:rPr>
              <a:t>Hypothesis</a:t>
            </a:r>
            <a:r>
              <a:rPr lang="en-US" sz="3200" dirty="0">
                <a:latin typeface="Calibri" panose="020F0502020204030204" pitchFamily="34" charset="0"/>
              </a:rPr>
              <a:t>, attend Section programming, and learn from award-winning studies evaluated by your peers.  </a:t>
            </a:r>
          </a:p>
          <a:p>
            <a:pPr marL="0" indent="0"/>
            <a:r>
              <a:rPr lang="en-US" sz="1200" dirty="0">
                <a:latin typeface="Calibri" panose="020F0502020204030204" pitchFamily="34" charset="0"/>
              </a:rPr>
              <a:t> 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ENHANCE </a:t>
            </a:r>
            <a:r>
              <a:rPr lang="en-US" sz="3200" dirty="0">
                <a:latin typeface="Calibri" panose="020F0502020204030204" pitchFamily="34" charset="0"/>
              </a:rPr>
              <a:t>your research toolkit—use the Section’s Survey Monkey subscription for research.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CONNECT</a:t>
            </a:r>
            <a:r>
              <a:rPr lang="en-US" sz="3200" dirty="0">
                <a:latin typeface="Calibri" panose="020F0502020204030204" pitchFamily="34" charset="0"/>
              </a:rPr>
              <a:t> with potential collaborators or a research mentor to act on your ideas!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ENRICH</a:t>
            </a:r>
            <a:r>
              <a:rPr lang="en-US" sz="3200" dirty="0">
                <a:latin typeface="Calibri" panose="020F0502020204030204" pitchFamily="34" charset="0"/>
              </a:rPr>
              <a:t> your career and the profession through section leadership while earning points for the Academy of Health Information Professional.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PRODUCE</a:t>
            </a:r>
            <a:r>
              <a:rPr lang="en-US" sz="3200" dirty="0">
                <a:latin typeface="Calibri" panose="020F0502020204030204" pitchFamily="34" charset="0"/>
              </a:rPr>
              <a:t> or contribute to health sciences and library and information science knowledge.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SPEAK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</a:rPr>
              <a:t>your thoughts through surveys, feedback, and advocacy for research funding. </a:t>
            </a:r>
            <a:endParaRPr lang="en-US" sz="320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272569" y="8777450"/>
            <a:ext cx="10206039" cy="48679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11658600" y="16230600"/>
            <a:ext cx="8872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Award for Best Biennial JMLA Research Paper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12801" y="170688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800000"/>
                </a:solidFill>
                <a:latin typeface="Calibri"/>
                <a:cs typeface="Calibri"/>
              </a:rPr>
              <a:t>Purpose:</a:t>
            </a: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3400" dirty="0">
                <a:latin typeface="Calibri"/>
                <a:cs typeface="Calibri"/>
              </a:rPr>
              <a:t>Award recognizes the best high-quality peer-reviewed research paper by an MLA member author published in the two previous years in the </a:t>
            </a:r>
            <a:r>
              <a:rPr lang="en-US" sz="3400" i="1" dirty="0" err="1">
                <a:latin typeface="Calibri"/>
                <a:cs typeface="Calibri"/>
              </a:rPr>
              <a:t>JMLA</a:t>
            </a:r>
            <a:r>
              <a:rPr lang="en-US" sz="3400" i="1" dirty="0">
                <a:latin typeface="Calibri"/>
                <a:cs typeface="Calibri"/>
              </a:rPr>
              <a:t>.</a:t>
            </a:r>
            <a:r>
              <a:rPr lang="en-US" sz="3400" dirty="0">
                <a:latin typeface="Calibri"/>
                <a:cs typeface="Calibri"/>
              </a:rPr>
              <a:t> </a:t>
            </a: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3400" dirty="0">
                <a:latin typeface="Calibri"/>
                <a:cs typeface="Calibri"/>
              </a:rPr>
              <a:t>Winner receives </a:t>
            </a:r>
            <a:r>
              <a:rPr lang="en-US" sz="3400" b="1" i="1" dirty="0">
                <a:latin typeface="Calibri"/>
                <a:cs typeface="Calibri"/>
              </a:rPr>
              <a:t>cash award </a:t>
            </a:r>
            <a:r>
              <a:rPr lang="en-US" sz="3400" dirty="0">
                <a:latin typeface="Calibri"/>
                <a:cs typeface="Calibri"/>
              </a:rPr>
              <a:t>sponsored by MLA Research Section.</a:t>
            </a:r>
          </a:p>
          <a:p>
            <a:pPr marL="457200" indent="-457200">
              <a:buClr>
                <a:srgbClr val="800000"/>
              </a:buClr>
              <a:buFont typeface="Arial"/>
              <a:buChar char="•"/>
            </a:pPr>
            <a:r>
              <a:rPr lang="en-US" sz="3400" dirty="0">
                <a:latin typeface="Calibri" panose="020F0502020204030204" pitchFamily="34" charset="0"/>
              </a:rPr>
              <a:t>Inaugural award in 2014. Award will be presented every other year.</a:t>
            </a:r>
            <a:endParaRPr lang="en-US" sz="3400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8619" y="16154400"/>
            <a:ext cx="9877441" cy="3058705"/>
            <a:chOff x="378619" y="16675388"/>
            <a:chExt cx="9877441" cy="30587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19" y="16675388"/>
              <a:ext cx="4802981" cy="3058705"/>
            </a:xfrm>
            <a:prstGeom prst="rect">
              <a:avLst/>
            </a:prstGeom>
          </p:spPr>
        </p:pic>
        <p:pic>
          <p:nvPicPr>
            <p:cNvPr id="21" name="Picture 20" descr="MLA resear connect.tiff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9" t="6188" r="-1" b="8270"/>
            <a:stretch/>
          </p:blipFill>
          <p:spPr>
            <a:xfrm>
              <a:off x="5531659" y="16675388"/>
              <a:ext cx="4724401" cy="29718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angle"/>
              <a:contourClr>
                <a:srgbClr val="969696"/>
              </a:contourClr>
            </a:sp3d>
          </p:spPr>
        </p:pic>
      </p:grpSp>
      <p:cxnSp>
        <p:nvCxnSpPr>
          <p:cNvPr id="23" name="Straight Connector 22"/>
          <p:cNvCxnSpPr/>
          <p:nvPr/>
        </p:nvCxnSpPr>
        <p:spPr>
          <a:xfrm>
            <a:off x="5257800" y="16459200"/>
            <a:ext cx="0" cy="27432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 Box 179"/>
          <p:cNvSpPr txBox="1">
            <a:spLocks noChangeArrowheads="1"/>
          </p:cNvSpPr>
          <p:nvPr/>
        </p:nvSpPr>
        <p:spPr bwMode="auto">
          <a:xfrm>
            <a:off x="34213800" y="16226165"/>
            <a:ext cx="8784657" cy="51860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/>
        </p:spPr>
        <p:txBody>
          <a:bodyPr wrap="square" bIns="91440">
            <a:spAutoFit/>
          </a:bodyPr>
          <a:lstStyle>
            <a:lvl1pPr marL="461963" indent="-461963"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Become a Mentor: 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To become a research mentor, update your MLA Mentoring/Expertise Directory contact information to show your area(s) of research expertise. </a:t>
            </a:r>
          </a:p>
          <a:p>
            <a:pPr marL="0" indent="0"/>
            <a:endParaRPr lang="en-US" sz="16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Find a Mentor: </a:t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>
                <a:latin typeface="Calibri" charset="0"/>
                <a:ea typeface="Calibri" charset="0"/>
                <a:cs typeface="Calibri" charset="0"/>
              </a:rPr>
              <a:t>To find a research mentor, look for the research area closest to your interests in the MLA  Find a Mentor or Expert Directory. Please refer to the Research Mentor Guidelines for more information on the program.</a:t>
            </a:r>
          </a:p>
        </p:txBody>
      </p:sp>
      <p:grpSp>
        <p:nvGrpSpPr>
          <p:cNvPr id="95" name="Group 94"/>
          <p:cNvGrpSpPr/>
          <p:nvPr/>
        </p:nvGrpSpPr>
        <p:grpSpPr>
          <a:xfrm rot="21202072">
            <a:off x="11109200" y="17909930"/>
            <a:ext cx="1772843" cy="2813405"/>
            <a:chOff x="10738247" y="16992600"/>
            <a:chExt cx="3739753" cy="6858000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738247" y="16992600"/>
              <a:ext cx="3739753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7" name="Rectangle 96"/>
            <p:cNvSpPr/>
            <p:nvPr/>
          </p:nvSpPr>
          <p:spPr>
            <a:xfrm>
              <a:off x="11474846" y="17798365"/>
              <a:ext cx="2373046" cy="23237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ButtonPour">
                <a:avLst/>
              </a:prstTxWarp>
              <a:spAutoFit/>
            </a:bodyPr>
            <a:lstStyle/>
            <a:p>
              <a:pPr algn="ctr"/>
              <a:r>
                <a:rPr lang="en-US" sz="1400" cap="none" spc="0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  <a:t>Best Biennial</a:t>
              </a:r>
            </a:p>
            <a:p>
              <a:pPr algn="ctr"/>
              <a:r>
                <a:rPr lang="en-US" sz="1400" cap="none" spc="0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  <a:t>JMLA </a:t>
              </a:r>
              <a:br>
                <a:rPr lang="en-US" sz="1400" cap="none" spc="0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</a:br>
              <a:r>
                <a:rPr lang="en-US" sz="1400" cap="none" spc="0" dirty="0">
                  <a:ln w="12700">
                    <a:solidFill>
                      <a:schemeClr val="accent2"/>
                    </a:solidFill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omic Sans MS" panose="030F0702030302020204" pitchFamily="66" charset="0"/>
                  <a:cs typeface="Apple Casual"/>
                </a:rPr>
                <a:t>Research Paper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830719" y="25738494"/>
            <a:ext cx="11734800" cy="6646506"/>
            <a:chOff x="10830719" y="25738494"/>
            <a:chExt cx="11734800" cy="6646506"/>
          </a:xfrm>
        </p:grpSpPr>
        <p:grpSp>
          <p:nvGrpSpPr>
            <p:cNvPr id="88" name="Group 87"/>
            <p:cNvGrpSpPr/>
            <p:nvPr/>
          </p:nvGrpSpPr>
          <p:grpSpPr>
            <a:xfrm>
              <a:off x="10830719" y="25738494"/>
              <a:ext cx="11734800" cy="6646506"/>
              <a:chOff x="10830719" y="17461259"/>
              <a:chExt cx="11734800" cy="6646506"/>
            </a:xfrm>
          </p:grpSpPr>
          <p:sp>
            <p:nvSpPr>
              <p:cNvPr id="89" name="Text Box 171"/>
              <p:cNvSpPr txBox="1">
                <a:spLocks noChangeArrowheads="1"/>
              </p:cNvSpPr>
              <p:nvPr/>
            </p:nvSpPr>
            <p:spPr bwMode="auto">
              <a:xfrm>
                <a:off x="10830719" y="20183614"/>
                <a:ext cx="11734800" cy="3924151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square" bIns="91440">
                <a:spAutoFit/>
              </a:bodyPr>
              <a:lstStyle>
                <a:lvl1pPr marL="461963" indent="-4619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576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274320"/>
                <a:r>
                  <a:rPr lang="en-US" sz="3600" b="1" i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Hypothesis </a:t>
                </a:r>
                <a:r>
                  <a:rPr lang="en-US" sz="3600" b="1" dirty="0">
                    <a:solidFill>
                      <a:schemeClr val="tx2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aims to:</a:t>
                </a:r>
                <a:endParaRPr lang="en-US" sz="12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274320" lvl="0">
                  <a:buClr>
                    <a:schemeClr val="tx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Promote innovation and learning in our community.</a:t>
                </a:r>
              </a:p>
              <a:p>
                <a:pPr marL="274320" lvl="0">
                  <a:buClr>
                    <a:schemeClr val="tx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Provide a platform for mentoring and grant-writing discussions.</a:t>
                </a:r>
              </a:p>
              <a:p>
                <a:pPr marL="274320" lvl="0">
                  <a:buClr>
                    <a:schemeClr val="tx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Encourage the use of evidence to inform decisions in our organizations.</a:t>
                </a:r>
              </a:p>
              <a:p>
                <a:pPr marL="274320" lvl="0">
                  <a:buClr>
                    <a:schemeClr val="tx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Supply objective evaluations of software and other resources.</a:t>
                </a:r>
              </a:p>
              <a:p>
                <a:pPr marL="274320" lvl="0">
                  <a:buClr>
                    <a:schemeClr val="tx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Foster the sharing of research and new ideas among all LIS colleagues.  </a:t>
                </a:r>
              </a:p>
              <a:p>
                <a:pPr marL="274320" lvl="0">
                  <a:buClr>
                    <a:schemeClr val="tx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Stimulate participation in our culture of inquiry.</a:t>
                </a:r>
              </a:p>
              <a:p>
                <a:pPr marL="274320" lvl="0">
                  <a:buClr>
                    <a:schemeClr val="tx2">
                      <a:lumMod val="50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" panose="020F0502020204030204" pitchFamily="34" charset="0"/>
                  </a:rPr>
                  <a:t>Advance the practice of research and evaluation in our community.</a:t>
                </a:r>
              </a:p>
            </p:txBody>
          </p:sp>
          <p:sp>
            <p:nvSpPr>
              <p:cNvPr id="93" name="Rectangle 69"/>
              <p:cNvSpPr>
                <a:spLocks noChangeArrowheads="1"/>
              </p:cNvSpPr>
              <p:nvPr/>
            </p:nvSpPr>
            <p:spPr bwMode="auto">
              <a:xfrm>
                <a:off x="11178381" y="17461259"/>
                <a:ext cx="9886157" cy="1083906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none" lIns="137160" tIns="68580" rIns="137160" bIns="68580" anchor="t"/>
              <a:lstStyle/>
              <a:p>
                <a:pPr algn="ctr" defTabSz="4703763"/>
                <a:r>
                  <a:rPr lang="en-US" sz="5700" i="1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Hypothesis</a:t>
                </a:r>
                <a:r>
                  <a:rPr lang="en-US" sz="5700" dirty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: Official RS Journal</a:t>
                </a:r>
              </a:p>
            </p:txBody>
          </p:sp>
        </p:grpSp>
        <p:sp>
          <p:nvSpPr>
            <p:cNvPr id="103" name="Text Box 180"/>
            <p:cNvSpPr txBox="1">
              <a:spLocks noChangeArrowheads="1"/>
            </p:cNvSpPr>
            <p:nvPr/>
          </p:nvSpPr>
          <p:spPr bwMode="auto">
            <a:xfrm>
              <a:off x="11220500" y="27069871"/>
              <a:ext cx="1031631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Be Informed | Inform Others </a:t>
              </a:r>
            </a:p>
            <a:p>
              <a:pPr algn="ctr"/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Open Access | Indexed in </a:t>
              </a:r>
              <a:r>
                <a:rPr lang="en-US" sz="3600" b="1" dirty="0" err="1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CINAHL</a:t>
              </a:r>
              <a:endParaRPr lang="en-US" sz="36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4722002" y="13222530"/>
            <a:ext cx="5618434" cy="29866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Systematic Review Teams: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 formed in 2013 to determine what research had already been done on these </a:t>
            </a:r>
            <a:b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15 questions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9565600" y="16321542"/>
            <a:ext cx="4343400" cy="26296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Benefits:</a:t>
            </a:r>
            <a:b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Individuals interested in joining the teams had the opportunities and benefits of: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22352000" y="15916705"/>
            <a:ext cx="7162800" cy="8851239"/>
            <a:chOff x="22352000" y="16447161"/>
            <a:chExt cx="7162800" cy="8851239"/>
          </a:xfrm>
        </p:grpSpPr>
        <p:sp>
          <p:nvSpPr>
            <p:cNvPr id="87" name="Hexagon 86"/>
            <p:cNvSpPr/>
            <p:nvPr/>
          </p:nvSpPr>
          <p:spPr>
            <a:xfrm>
              <a:off x="24027435" y="18477752"/>
              <a:ext cx="1194765" cy="1029448"/>
            </a:xfrm>
            <a:prstGeom prst="hexagon">
              <a:avLst>
                <a:gd name="adj" fmla="val 28900"/>
                <a:gd name="vf" fmla="val 115470"/>
              </a:avLst>
            </a:prstGeom>
            <a:blipFill rotWithShape="0">
              <a:blip r:embed="rId16"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aphicFrame>
          <p:nvGraphicFramePr>
            <p:cNvPr id="94" name="Diagram 93"/>
            <p:cNvGraphicFramePr/>
            <p:nvPr>
              <p:extLst>
                <p:ext uri="{D42A27DB-BD31-4B8C-83A1-F6EECF244321}">
                  <p14:modId xmlns:p14="http://schemas.microsoft.com/office/powerpoint/2010/main" val="210193179"/>
                </p:ext>
              </p:extLst>
            </p:nvPr>
          </p:nvGraphicFramePr>
          <p:xfrm>
            <a:off x="22352000" y="16447161"/>
            <a:ext cx="7162800" cy="88512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</p:grpSp>
      <p:sp>
        <p:nvSpPr>
          <p:cNvPr id="98" name="Right Arrow 97"/>
          <p:cNvSpPr/>
          <p:nvPr/>
        </p:nvSpPr>
        <p:spPr>
          <a:xfrm rot="8043278">
            <a:off x="29321482" y="19502022"/>
            <a:ext cx="1976649" cy="1046996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Right Arrow 98"/>
          <p:cNvSpPr/>
          <p:nvPr/>
        </p:nvSpPr>
        <p:spPr>
          <a:xfrm rot="3297737">
            <a:off x="23277417" y="23710890"/>
            <a:ext cx="1846617" cy="1046996"/>
          </a:xfrm>
          <a:prstGeom prst="rightArrow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21414427" y="22148020"/>
            <a:ext cx="11611427" cy="6063258"/>
            <a:chOff x="42229558" y="13112628"/>
            <a:chExt cx="11802380" cy="6139459"/>
          </a:xfrm>
        </p:grpSpPr>
        <p:graphicFrame>
          <p:nvGraphicFramePr>
            <p:cNvPr id="100" name="Diagram 99"/>
            <p:cNvGraphicFramePr/>
            <p:nvPr>
              <p:extLst>
                <p:ext uri="{D42A27DB-BD31-4B8C-83A1-F6EECF244321}">
                  <p14:modId xmlns:p14="http://schemas.microsoft.com/office/powerpoint/2010/main" val="2081616573"/>
                </p:ext>
              </p:extLst>
            </p:nvPr>
          </p:nvGraphicFramePr>
          <p:xfrm>
            <a:off x="42229558" y="13655695"/>
            <a:ext cx="11802380" cy="55963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2" r:lo="rId23" r:qs="rId24" r:cs="rId25"/>
            </a:graphicData>
          </a:graphic>
        </p:graphicFrame>
        <p:sp>
          <p:nvSpPr>
            <p:cNvPr id="101" name="Rectangle 100"/>
            <p:cNvSpPr/>
            <p:nvPr/>
          </p:nvSpPr>
          <p:spPr>
            <a:xfrm rot="21439693">
              <a:off x="47959728" y="16106328"/>
              <a:ext cx="310084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</a:rPr>
                <a:t>Outcomes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2051" y="13112628"/>
              <a:ext cx="1421139" cy="13612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4270" y="14473854"/>
              <a:ext cx="1398921" cy="13399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8566" y="15869553"/>
              <a:ext cx="1447619" cy="138659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799" y="26584221"/>
            <a:ext cx="10058400" cy="2914758"/>
          </a:xfrm>
          <a:prstGeom prst="rect">
            <a:avLst/>
          </a:prstGeom>
        </p:spPr>
      </p:pic>
      <p:sp>
        <p:nvSpPr>
          <p:cNvPr id="105" name="Rectangle 69"/>
          <p:cNvSpPr>
            <a:spLocks noChangeArrowheads="1"/>
          </p:cNvSpPr>
          <p:nvPr/>
        </p:nvSpPr>
        <p:spPr bwMode="auto">
          <a:xfrm>
            <a:off x="23243891" y="30218531"/>
            <a:ext cx="10183018" cy="5351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137160" tIns="68580" rIns="137160" bIns="68580" anchor="ctr" anchorCtr="0"/>
          <a:lstStyle/>
          <a:p>
            <a:pPr algn="ctr" defTabSz="4703763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</a:rPr>
              <a:t>Acknowledgements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30000" y="21985783"/>
            <a:ext cx="103010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2016</a:t>
            </a:r>
          </a:p>
          <a:p>
            <a:r>
              <a:rPr lang="en-US" sz="2200" dirty="0"/>
              <a:t>Glanville JM, Duffy S, McCool R, </a:t>
            </a:r>
            <a:r>
              <a:rPr lang="en-US" sz="2200" dirty="0" err="1"/>
              <a:t>Varle</a:t>
            </a:r>
            <a:r>
              <a:rPr lang="en-US" sz="2200" dirty="0"/>
              <a:t> D. Searching ClinicalTrials.gov and the International Clinical Trials Registry Platform to inform systematic reviews: what are the optimal search approaches? J Med </a:t>
            </a:r>
            <a:r>
              <a:rPr lang="en-US" sz="2200" dirty="0" err="1"/>
              <a:t>Libr</a:t>
            </a:r>
            <a:r>
              <a:rPr lang="en-US" sz="2200" dirty="0"/>
              <a:t> Assoc. 2014 Jul;102(3):177-83. PMID: 25031558. DOI: 10.3163/1536-5050.102.3.007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2014</a:t>
            </a:r>
          </a:p>
          <a:p>
            <a:r>
              <a:rPr lang="en-US" sz="2200" dirty="0"/>
              <a:t>De Groote SL, </a:t>
            </a:r>
            <a:r>
              <a:rPr lang="en-US" sz="2200" dirty="0" err="1"/>
              <a:t>Blecic</a:t>
            </a:r>
            <a:r>
              <a:rPr lang="en-US" sz="2200" dirty="0"/>
              <a:t> DD, Martin K. Measures of health sciences journal use: a comparison of vendor, link-resolver, and local citation statistics J Med </a:t>
            </a:r>
            <a:r>
              <a:rPr lang="en-US" sz="2200" dirty="0" err="1"/>
              <a:t>Libr</a:t>
            </a:r>
            <a:r>
              <a:rPr lang="en-US" sz="2200" dirty="0"/>
              <a:t> Assoc. Apr 2013; 101(2): 110–119. PMID: 23646026. DOI: 10.3163/1536-5050.101.2.006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632360"/>
            <a:ext cx="6020850" cy="49536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912663" y="11282780"/>
            <a:ext cx="6105543" cy="4331586"/>
          </a:xfrm>
          <a:prstGeom prst="rect">
            <a:avLst/>
          </a:prstGeom>
        </p:spPr>
      </p:pic>
      <p:sp>
        <p:nvSpPr>
          <p:cNvPr id="113" name="Freeform: Shape 23"/>
          <p:cNvSpPr/>
          <p:nvPr/>
        </p:nvSpPr>
        <p:spPr>
          <a:xfrm>
            <a:off x="243379" y="9926921"/>
            <a:ext cx="1928874" cy="1649743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1978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Ad hoc Committee on MLA’s role in library research 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14" name="Freeform: Shape 24"/>
          <p:cNvSpPr/>
          <p:nvPr/>
        </p:nvSpPr>
        <p:spPr>
          <a:xfrm>
            <a:off x="2401489" y="10592481"/>
            <a:ext cx="424001" cy="304119"/>
          </a:xfrm>
          <a:custGeom>
            <a:avLst/>
            <a:gdLst>
              <a:gd name="connsiteX0" fmla="*/ 0 w 227433"/>
              <a:gd name="connsiteY0" fmla="*/ 51318 h 256591"/>
              <a:gd name="connsiteX1" fmla="*/ 113717 w 227433"/>
              <a:gd name="connsiteY1" fmla="*/ 51318 h 256591"/>
              <a:gd name="connsiteX2" fmla="*/ 113717 w 227433"/>
              <a:gd name="connsiteY2" fmla="*/ 0 h 256591"/>
              <a:gd name="connsiteX3" fmla="*/ 227433 w 227433"/>
              <a:gd name="connsiteY3" fmla="*/ 128296 h 256591"/>
              <a:gd name="connsiteX4" fmla="*/ 113717 w 227433"/>
              <a:gd name="connsiteY4" fmla="*/ 256591 h 256591"/>
              <a:gd name="connsiteX5" fmla="*/ 113717 w 227433"/>
              <a:gd name="connsiteY5" fmla="*/ 205273 h 256591"/>
              <a:gd name="connsiteX6" fmla="*/ 0 w 227433"/>
              <a:gd name="connsiteY6" fmla="*/ 205273 h 256591"/>
              <a:gd name="connsiteX7" fmla="*/ 0 w 227433"/>
              <a:gd name="connsiteY7" fmla="*/ 51318 h 2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33" h="256591">
                <a:moveTo>
                  <a:pt x="0" y="51318"/>
                </a:moveTo>
                <a:lnTo>
                  <a:pt x="113717" y="51318"/>
                </a:lnTo>
                <a:lnTo>
                  <a:pt x="113717" y="0"/>
                </a:lnTo>
                <a:lnTo>
                  <a:pt x="227433" y="128296"/>
                </a:lnTo>
                <a:lnTo>
                  <a:pt x="113717" y="256591"/>
                </a:lnTo>
                <a:lnTo>
                  <a:pt x="113717" y="205273"/>
                </a:lnTo>
                <a:lnTo>
                  <a:pt x="0" y="205273"/>
                </a:lnTo>
                <a:lnTo>
                  <a:pt x="0" y="5131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317" rIns="68229" bIns="5131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115" name="Freeform: Shape 25"/>
          <p:cNvSpPr/>
          <p:nvPr/>
        </p:nvSpPr>
        <p:spPr>
          <a:xfrm>
            <a:off x="2996264" y="10004273"/>
            <a:ext cx="1913452" cy="1668248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1982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Library Research Section 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- Provisional status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16" name="Freeform: Shape 28"/>
          <p:cNvSpPr/>
          <p:nvPr/>
        </p:nvSpPr>
        <p:spPr>
          <a:xfrm>
            <a:off x="5660078" y="9926921"/>
            <a:ext cx="1816341" cy="1663659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1987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1st Issue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of Hypothesis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17" name="Freeform: Shape 29"/>
          <p:cNvSpPr/>
          <p:nvPr/>
        </p:nvSpPr>
        <p:spPr>
          <a:xfrm>
            <a:off x="7646035" y="10545732"/>
            <a:ext cx="456939" cy="304119"/>
          </a:xfrm>
          <a:custGeom>
            <a:avLst/>
            <a:gdLst>
              <a:gd name="connsiteX0" fmla="*/ 0 w 245101"/>
              <a:gd name="connsiteY0" fmla="*/ 51318 h 256591"/>
              <a:gd name="connsiteX1" fmla="*/ 122551 w 245101"/>
              <a:gd name="connsiteY1" fmla="*/ 51318 h 256591"/>
              <a:gd name="connsiteX2" fmla="*/ 122551 w 245101"/>
              <a:gd name="connsiteY2" fmla="*/ 0 h 256591"/>
              <a:gd name="connsiteX3" fmla="*/ 245101 w 245101"/>
              <a:gd name="connsiteY3" fmla="*/ 128296 h 256591"/>
              <a:gd name="connsiteX4" fmla="*/ 122551 w 245101"/>
              <a:gd name="connsiteY4" fmla="*/ 256591 h 256591"/>
              <a:gd name="connsiteX5" fmla="*/ 122551 w 245101"/>
              <a:gd name="connsiteY5" fmla="*/ 205273 h 256591"/>
              <a:gd name="connsiteX6" fmla="*/ 0 w 245101"/>
              <a:gd name="connsiteY6" fmla="*/ 205273 h 256591"/>
              <a:gd name="connsiteX7" fmla="*/ 0 w 245101"/>
              <a:gd name="connsiteY7" fmla="*/ 51318 h 2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01" h="256591">
                <a:moveTo>
                  <a:pt x="0" y="51318"/>
                </a:moveTo>
                <a:lnTo>
                  <a:pt x="122551" y="51318"/>
                </a:lnTo>
                <a:lnTo>
                  <a:pt x="122551" y="0"/>
                </a:lnTo>
                <a:lnTo>
                  <a:pt x="245101" y="128296"/>
                </a:lnTo>
                <a:lnTo>
                  <a:pt x="122551" y="256591"/>
                </a:lnTo>
                <a:lnTo>
                  <a:pt x="122551" y="205273"/>
                </a:lnTo>
                <a:lnTo>
                  <a:pt x="0" y="205273"/>
                </a:lnTo>
                <a:lnTo>
                  <a:pt x="0" y="5131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318" rIns="73529" bIns="5131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118" name="Freeform: Shape 30"/>
          <p:cNvSpPr/>
          <p:nvPr/>
        </p:nvSpPr>
        <p:spPr>
          <a:xfrm>
            <a:off x="8298986" y="9877155"/>
            <a:ext cx="1774745" cy="1674150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1998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Launched awards for Best MLA Annual Meeting Presentations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19" name="Freeform: Shape 32"/>
          <p:cNvSpPr/>
          <p:nvPr/>
        </p:nvSpPr>
        <p:spPr>
          <a:xfrm>
            <a:off x="243379" y="11930040"/>
            <a:ext cx="1960296" cy="1709760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1980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Research &amp; Evaluation Committee 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becomes Standing Committee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20" name="Freeform: Shape 34"/>
          <p:cNvSpPr/>
          <p:nvPr/>
        </p:nvSpPr>
        <p:spPr>
          <a:xfrm>
            <a:off x="2964051" y="11933181"/>
            <a:ext cx="1901132" cy="1706619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1983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First election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of officers</a:t>
            </a:r>
            <a:r>
              <a:rPr lang="en-US" sz="1800" kern="1200" dirty="0">
                <a:latin typeface="Calibri"/>
                <a:cs typeface="Calibri"/>
              </a:rPr>
              <a:t>!</a:t>
            </a:r>
            <a:endParaRPr lang="en-US" sz="1800" kern="1200" dirty="0"/>
          </a:p>
        </p:txBody>
      </p:sp>
      <p:sp>
        <p:nvSpPr>
          <p:cNvPr id="121" name="Freeform: Shape 35"/>
          <p:cNvSpPr/>
          <p:nvPr/>
        </p:nvSpPr>
        <p:spPr>
          <a:xfrm>
            <a:off x="5047397" y="12521705"/>
            <a:ext cx="475055" cy="279895"/>
          </a:xfrm>
          <a:custGeom>
            <a:avLst/>
            <a:gdLst>
              <a:gd name="connsiteX0" fmla="*/ 0 w 251072"/>
              <a:gd name="connsiteY0" fmla="*/ 51318 h 256591"/>
              <a:gd name="connsiteX1" fmla="*/ 125536 w 251072"/>
              <a:gd name="connsiteY1" fmla="*/ 51318 h 256591"/>
              <a:gd name="connsiteX2" fmla="*/ 125536 w 251072"/>
              <a:gd name="connsiteY2" fmla="*/ 0 h 256591"/>
              <a:gd name="connsiteX3" fmla="*/ 251072 w 251072"/>
              <a:gd name="connsiteY3" fmla="*/ 128296 h 256591"/>
              <a:gd name="connsiteX4" fmla="*/ 125536 w 251072"/>
              <a:gd name="connsiteY4" fmla="*/ 256591 h 256591"/>
              <a:gd name="connsiteX5" fmla="*/ 125536 w 251072"/>
              <a:gd name="connsiteY5" fmla="*/ 205273 h 256591"/>
              <a:gd name="connsiteX6" fmla="*/ 0 w 251072"/>
              <a:gd name="connsiteY6" fmla="*/ 205273 h 256591"/>
              <a:gd name="connsiteX7" fmla="*/ 0 w 251072"/>
              <a:gd name="connsiteY7" fmla="*/ 51318 h 2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072" h="256591">
                <a:moveTo>
                  <a:pt x="0" y="51318"/>
                </a:moveTo>
                <a:lnTo>
                  <a:pt x="125536" y="51318"/>
                </a:lnTo>
                <a:lnTo>
                  <a:pt x="125536" y="0"/>
                </a:lnTo>
                <a:lnTo>
                  <a:pt x="251072" y="128296"/>
                </a:lnTo>
                <a:lnTo>
                  <a:pt x="125536" y="256591"/>
                </a:lnTo>
                <a:lnTo>
                  <a:pt x="125536" y="205273"/>
                </a:lnTo>
                <a:lnTo>
                  <a:pt x="0" y="205273"/>
                </a:lnTo>
                <a:lnTo>
                  <a:pt x="0" y="5131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317" rIns="75321" bIns="5131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122" name="Freeform: Shape 36"/>
          <p:cNvSpPr/>
          <p:nvPr/>
        </p:nvSpPr>
        <p:spPr>
          <a:xfrm>
            <a:off x="5672402" y="11927808"/>
            <a:ext cx="1916552" cy="1711992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1996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Name changed to </a:t>
            </a: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Research Section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23" name="Freeform: Shape 37"/>
          <p:cNvSpPr/>
          <p:nvPr/>
        </p:nvSpPr>
        <p:spPr>
          <a:xfrm rot="21529981">
            <a:off x="7815826" y="12455573"/>
            <a:ext cx="464186" cy="328126"/>
          </a:xfrm>
          <a:custGeom>
            <a:avLst/>
            <a:gdLst>
              <a:gd name="connsiteX0" fmla="*/ 0 w 137935"/>
              <a:gd name="connsiteY0" fmla="*/ 51318 h 256591"/>
              <a:gd name="connsiteX1" fmla="*/ 68968 w 137935"/>
              <a:gd name="connsiteY1" fmla="*/ 51318 h 256591"/>
              <a:gd name="connsiteX2" fmla="*/ 68968 w 137935"/>
              <a:gd name="connsiteY2" fmla="*/ 0 h 256591"/>
              <a:gd name="connsiteX3" fmla="*/ 137935 w 137935"/>
              <a:gd name="connsiteY3" fmla="*/ 128296 h 256591"/>
              <a:gd name="connsiteX4" fmla="*/ 68968 w 137935"/>
              <a:gd name="connsiteY4" fmla="*/ 256591 h 256591"/>
              <a:gd name="connsiteX5" fmla="*/ 68968 w 137935"/>
              <a:gd name="connsiteY5" fmla="*/ 205273 h 256591"/>
              <a:gd name="connsiteX6" fmla="*/ 0 w 137935"/>
              <a:gd name="connsiteY6" fmla="*/ 205273 h 256591"/>
              <a:gd name="connsiteX7" fmla="*/ 0 w 137935"/>
              <a:gd name="connsiteY7" fmla="*/ 51318 h 2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935" h="256591">
                <a:moveTo>
                  <a:pt x="0" y="51318"/>
                </a:moveTo>
                <a:lnTo>
                  <a:pt x="68968" y="51318"/>
                </a:lnTo>
                <a:lnTo>
                  <a:pt x="68968" y="0"/>
                </a:lnTo>
                <a:lnTo>
                  <a:pt x="137935" y="128296"/>
                </a:lnTo>
                <a:lnTo>
                  <a:pt x="68968" y="256591"/>
                </a:lnTo>
                <a:lnTo>
                  <a:pt x="68968" y="205273"/>
                </a:lnTo>
                <a:lnTo>
                  <a:pt x="0" y="205273"/>
                </a:lnTo>
                <a:lnTo>
                  <a:pt x="0" y="5131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51317" rIns="41380" bIns="5131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sp>
        <p:nvSpPr>
          <p:cNvPr id="125" name="Freeform: Shape 40"/>
          <p:cNvSpPr/>
          <p:nvPr/>
        </p:nvSpPr>
        <p:spPr>
          <a:xfrm>
            <a:off x="8367710" y="11886140"/>
            <a:ext cx="1825764" cy="1753660"/>
          </a:xfrm>
          <a:custGeom>
            <a:avLst/>
            <a:gdLst>
              <a:gd name="connsiteX0" fmla="*/ 0 w 1034642"/>
              <a:gd name="connsiteY0" fmla="*/ 103464 h 1391917"/>
              <a:gd name="connsiteX1" fmla="*/ 103464 w 1034642"/>
              <a:gd name="connsiteY1" fmla="*/ 0 h 1391917"/>
              <a:gd name="connsiteX2" fmla="*/ 931178 w 1034642"/>
              <a:gd name="connsiteY2" fmla="*/ 0 h 1391917"/>
              <a:gd name="connsiteX3" fmla="*/ 1034642 w 1034642"/>
              <a:gd name="connsiteY3" fmla="*/ 103464 h 1391917"/>
              <a:gd name="connsiteX4" fmla="*/ 1034642 w 1034642"/>
              <a:gd name="connsiteY4" fmla="*/ 1288453 h 1391917"/>
              <a:gd name="connsiteX5" fmla="*/ 931178 w 1034642"/>
              <a:gd name="connsiteY5" fmla="*/ 1391917 h 1391917"/>
              <a:gd name="connsiteX6" fmla="*/ 103464 w 1034642"/>
              <a:gd name="connsiteY6" fmla="*/ 1391917 h 1391917"/>
              <a:gd name="connsiteX7" fmla="*/ 0 w 1034642"/>
              <a:gd name="connsiteY7" fmla="*/ 1288453 h 1391917"/>
              <a:gd name="connsiteX8" fmla="*/ 0 w 1034642"/>
              <a:gd name="connsiteY8" fmla="*/ 103464 h 139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642" h="1391917">
                <a:moveTo>
                  <a:pt x="0" y="103464"/>
                </a:moveTo>
                <a:cubicBezTo>
                  <a:pt x="0" y="46322"/>
                  <a:pt x="46322" y="0"/>
                  <a:pt x="103464" y="0"/>
                </a:cubicBezTo>
                <a:lnTo>
                  <a:pt x="931178" y="0"/>
                </a:lnTo>
                <a:cubicBezTo>
                  <a:pt x="988320" y="0"/>
                  <a:pt x="1034642" y="46322"/>
                  <a:pt x="1034642" y="103464"/>
                </a:cubicBezTo>
                <a:lnTo>
                  <a:pt x="1034642" y="1288453"/>
                </a:lnTo>
                <a:cubicBezTo>
                  <a:pt x="1034642" y="1345595"/>
                  <a:pt x="988320" y="1391917"/>
                  <a:pt x="931178" y="1391917"/>
                </a:cubicBezTo>
                <a:lnTo>
                  <a:pt x="103464" y="1391917"/>
                </a:lnTo>
                <a:cubicBezTo>
                  <a:pt x="46322" y="1391917"/>
                  <a:pt x="0" y="1345595"/>
                  <a:pt x="0" y="1288453"/>
                </a:cubicBezTo>
                <a:lnTo>
                  <a:pt x="0" y="103464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024" tIns="76024" rIns="76024" bIns="760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2013 - Present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Over </a:t>
            </a:r>
            <a:r>
              <a:rPr lang="en-US" sz="1800" b="1" kern="1200" dirty="0">
                <a:solidFill>
                  <a:schemeClr val="tx1"/>
                </a:solidFill>
                <a:latin typeface="Calibri"/>
                <a:cs typeface="Calibri"/>
              </a:rPr>
              <a:t>250</a:t>
            </a:r>
            <a:r>
              <a:rPr lang="en-US" sz="1800" kern="1200" dirty="0">
                <a:solidFill>
                  <a:schemeClr val="tx1"/>
                </a:solidFill>
                <a:latin typeface="Calibri"/>
                <a:cs typeface="Calibri"/>
              </a:rPr>
              <a:t> members and growing strong!!</a:t>
            </a:r>
            <a:endParaRPr lang="en-US" sz="1800" kern="1200" dirty="0">
              <a:solidFill>
                <a:schemeClr val="tx1"/>
              </a:solidFill>
            </a:endParaRPr>
          </a:p>
        </p:txBody>
      </p:sp>
      <p:sp>
        <p:nvSpPr>
          <p:cNvPr id="126" name="Freeform: Shape 29"/>
          <p:cNvSpPr/>
          <p:nvPr/>
        </p:nvSpPr>
        <p:spPr>
          <a:xfrm rot="21512881">
            <a:off x="5047397" y="10586739"/>
            <a:ext cx="456939" cy="304120"/>
          </a:xfrm>
          <a:custGeom>
            <a:avLst/>
            <a:gdLst>
              <a:gd name="connsiteX0" fmla="*/ 0 w 245101"/>
              <a:gd name="connsiteY0" fmla="*/ 51318 h 256591"/>
              <a:gd name="connsiteX1" fmla="*/ 122551 w 245101"/>
              <a:gd name="connsiteY1" fmla="*/ 51318 h 256591"/>
              <a:gd name="connsiteX2" fmla="*/ 122551 w 245101"/>
              <a:gd name="connsiteY2" fmla="*/ 0 h 256591"/>
              <a:gd name="connsiteX3" fmla="*/ 245101 w 245101"/>
              <a:gd name="connsiteY3" fmla="*/ 128296 h 256591"/>
              <a:gd name="connsiteX4" fmla="*/ 122551 w 245101"/>
              <a:gd name="connsiteY4" fmla="*/ 256591 h 256591"/>
              <a:gd name="connsiteX5" fmla="*/ 122551 w 245101"/>
              <a:gd name="connsiteY5" fmla="*/ 205273 h 256591"/>
              <a:gd name="connsiteX6" fmla="*/ 0 w 245101"/>
              <a:gd name="connsiteY6" fmla="*/ 205273 h 256591"/>
              <a:gd name="connsiteX7" fmla="*/ 0 w 245101"/>
              <a:gd name="connsiteY7" fmla="*/ 51318 h 2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01" h="256591">
                <a:moveTo>
                  <a:pt x="0" y="51318"/>
                </a:moveTo>
                <a:lnTo>
                  <a:pt x="122551" y="51318"/>
                </a:lnTo>
                <a:lnTo>
                  <a:pt x="122551" y="0"/>
                </a:lnTo>
                <a:lnTo>
                  <a:pt x="245101" y="128296"/>
                </a:lnTo>
                <a:lnTo>
                  <a:pt x="122551" y="256591"/>
                </a:lnTo>
                <a:lnTo>
                  <a:pt x="122551" y="205273"/>
                </a:lnTo>
                <a:lnTo>
                  <a:pt x="0" y="205273"/>
                </a:lnTo>
                <a:lnTo>
                  <a:pt x="0" y="51318"/>
                </a:lnTo>
                <a:close/>
              </a:path>
            </a:pathLst>
          </a:custGeo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318" rIns="73529" bIns="5131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>
              <a:solidFill>
                <a:srgbClr val="0070C0"/>
              </a:solidFill>
            </a:endParaRPr>
          </a:p>
        </p:txBody>
      </p:sp>
      <p:sp>
        <p:nvSpPr>
          <p:cNvPr id="127" name="Freeform: Shape 24"/>
          <p:cNvSpPr/>
          <p:nvPr/>
        </p:nvSpPr>
        <p:spPr>
          <a:xfrm>
            <a:off x="2395399" y="12497481"/>
            <a:ext cx="424001" cy="304119"/>
          </a:xfrm>
          <a:custGeom>
            <a:avLst/>
            <a:gdLst>
              <a:gd name="connsiteX0" fmla="*/ 0 w 227433"/>
              <a:gd name="connsiteY0" fmla="*/ 51318 h 256591"/>
              <a:gd name="connsiteX1" fmla="*/ 113717 w 227433"/>
              <a:gd name="connsiteY1" fmla="*/ 51318 h 256591"/>
              <a:gd name="connsiteX2" fmla="*/ 113717 w 227433"/>
              <a:gd name="connsiteY2" fmla="*/ 0 h 256591"/>
              <a:gd name="connsiteX3" fmla="*/ 227433 w 227433"/>
              <a:gd name="connsiteY3" fmla="*/ 128296 h 256591"/>
              <a:gd name="connsiteX4" fmla="*/ 113717 w 227433"/>
              <a:gd name="connsiteY4" fmla="*/ 256591 h 256591"/>
              <a:gd name="connsiteX5" fmla="*/ 113717 w 227433"/>
              <a:gd name="connsiteY5" fmla="*/ 205273 h 256591"/>
              <a:gd name="connsiteX6" fmla="*/ 0 w 227433"/>
              <a:gd name="connsiteY6" fmla="*/ 205273 h 256591"/>
              <a:gd name="connsiteX7" fmla="*/ 0 w 227433"/>
              <a:gd name="connsiteY7" fmla="*/ 51318 h 2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33" h="256591">
                <a:moveTo>
                  <a:pt x="0" y="51318"/>
                </a:moveTo>
                <a:lnTo>
                  <a:pt x="113717" y="51318"/>
                </a:lnTo>
                <a:lnTo>
                  <a:pt x="113717" y="0"/>
                </a:lnTo>
                <a:lnTo>
                  <a:pt x="227433" y="128296"/>
                </a:lnTo>
                <a:lnTo>
                  <a:pt x="113717" y="256591"/>
                </a:lnTo>
                <a:lnTo>
                  <a:pt x="113717" y="205273"/>
                </a:lnTo>
                <a:lnTo>
                  <a:pt x="0" y="205273"/>
                </a:lnTo>
                <a:lnTo>
                  <a:pt x="0" y="51318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51317" rIns="68229" bIns="51318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000" kern="12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795" y="5279115"/>
            <a:ext cx="4511722" cy="4714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175200"/>
            <a:ext cx="6355137" cy="2212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09001" y="30251400"/>
            <a:ext cx="9772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/>
              <a:t>Images</a:t>
            </a:r>
          </a:p>
          <a:p>
            <a:pPr algn="ctr"/>
            <a:endParaRPr lang="en-US" sz="1800" u="sng" dirty="0"/>
          </a:p>
          <a:p>
            <a:r>
              <a:rPr lang="en-US" sz="1800" dirty="0"/>
              <a:t>Medical Library Association, Research Section. (</a:t>
            </a:r>
            <a:r>
              <a:rPr lang="en-US" sz="1800" dirty="0" err="1"/>
              <a:t>n.d.</a:t>
            </a:r>
            <a:r>
              <a:rPr lang="en-US" sz="1800" dirty="0"/>
              <a:t>). </a:t>
            </a:r>
            <a:r>
              <a:rPr lang="en-US" sz="1800" i="1" dirty="0"/>
              <a:t>Research Section Begins in the library: Where to join? </a:t>
            </a:r>
            <a:r>
              <a:rPr lang="en-US" sz="1800" dirty="0"/>
              <a:t>[Online image].</a:t>
            </a:r>
          </a:p>
          <a:p>
            <a:r>
              <a:rPr lang="en-US" sz="1800" dirty="0"/>
              <a:t>Open Clip Art (2008). </a:t>
            </a:r>
            <a:r>
              <a:rPr lang="en-US" sz="1800" i="1" dirty="0"/>
              <a:t>Abstract figure of people </a:t>
            </a:r>
            <a:r>
              <a:rPr lang="en-US" sz="1800" dirty="0"/>
              <a:t>[Online image]. Retrieved from </a:t>
            </a:r>
            <a:r>
              <a:rPr lang="en-US" sz="1800" dirty="0">
                <a:hlinkClick r:id="rId35"/>
              </a:rPr>
              <a:t>http://openclipart.org/detail/15046/abstract-people-by-nicubunu</a:t>
            </a:r>
            <a:endParaRPr lang="en-US" sz="1800" dirty="0"/>
          </a:p>
          <a:p>
            <a:r>
              <a:rPr lang="en-US" sz="1800" dirty="0" err="1"/>
              <a:t>Tagul</a:t>
            </a:r>
            <a:r>
              <a:rPr lang="en-US" sz="1800" dirty="0"/>
              <a:t> Word Art (2017) Word Cloud. Created from </a:t>
            </a:r>
            <a:r>
              <a:rPr lang="en-US" sz="1800" dirty="0">
                <a:hlinkClick r:id="rId36"/>
              </a:rPr>
              <a:t>https://wordart.com/</a:t>
            </a:r>
            <a:endParaRPr lang="en-US" sz="1800" dirty="0"/>
          </a:p>
          <a:p>
            <a:r>
              <a:rPr lang="en-US" sz="1800" dirty="0"/>
              <a:t>Award ribbon retrieved from </a:t>
            </a:r>
            <a:r>
              <a:rPr lang="en-US" sz="1800" dirty="0">
                <a:hlinkClick r:id="rId37"/>
              </a:rPr>
              <a:t>https://pixabay.com/en/award-ribbon-rosette-blue-161090/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24205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10624</TotalTime>
  <Words>552</Words>
  <Application>Microsoft Office PowerPoint</Application>
  <PresentationFormat>Custom</PresentationFormat>
  <Paragraphs>120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Apple Casual</vt:lpstr>
      <vt:lpstr>Arial</vt:lpstr>
      <vt:lpstr>Arial Unicode MS</vt:lpstr>
      <vt:lpstr>Calibri</vt:lpstr>
      <vt:lpstr>Comic Sans MS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Beatriz Varman</cp:lastModifiedBy>
  <cp:revision>328</cp:revision>
  <cp:lastPrinted>2017-04-11T21:31:41Z</cp:lastPrinted>
  <dcterms:created xsi:type="dcterms:W3CDTF">2004-07-27T19:46:06Z</dcterms:created>
  <dcterms:modified xsi:type="dcterms:W3CDTF">2017-05-10T22:47:49Z</dcterms:modified>
  <cp:category>science research poster</cp:category>
</cp:coreProperties>
</file>